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78" r:id="rId7"/>
    <p:sldId id="260" r:id="rId8"/>
    <p:sldId id="261" r:id="rId9"/>
    <p:sldId id="262" r:id="rId10"/>
    <p:sldId id="266" r:id="rId11"/>
    <p:sldId id="275" r:id="rId12"/>
    <p:sldId id="263" r:id="rId13"/>
    <p:sldId id="264" r:id="rId14"/>
    <p:sldId id="265" r:id="rId15"/>
    <p:sldId id="268" r:id="rId16"/>
    <p:sldId id="269" r:id="rId17"/>
    <p:sldId id="270" r:id="rId18"/>
    <p:sldId id="271" r:id="rId19"/>
    <p:sldId id="272" r:id="rId20"/>
    <p:sldId id="279" r:id="rId21"/>
    <p:sldId id="273" r:id="rId22"/>
    <p:sldId id="276" r:id="rId23"/>
    <p:sldId id="274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>
          <p15:clr>
            <a:srgbClr val="A4A3A4"/>
          </p15:clr>
        </p15:guide>
        <p15:guide id="2" pos="9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116" y="-108"/>
      </p:cViewPr>
      <p:guideLst>
        <p:guide orient="horz" pos="2387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19D77C-BED1-4729-937F-EC4AE1CF0C92}" type="doc">
      <dgm:prSet loTypeId="urn:microsoft.com/office/officeart/2005/8/layout/chevron2" loCatId="process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496628FE-DFB3-4699-868E-10D4D783AB4A}">
      <dgm:prSet phldrT="[Текст]" custT="1"/>
      <dgm:spPr/>
      <dgm:t>
        <a:bodyPr/>
        <a:lstStyle/>
        <a:p>
          <a:r>
            <a:rPr lang="ru-RU" sz="900" b="1" i="0" dirty="0" smtClean="0"/>
            <a:t>До 1 апреля</a:t>
          </a:r>
          <a:endParaRPr lang="ru-RU" sz="900" dirty="0"/>
        </a:p>
      </dgm:t>
    </dgm:pt>
    <dgm:pt modelId="{AB967630-72FB-4049-9796-FAFB22D25B05}" type="parTrans" cxnId="{F3C482A9-F377-4D0F-B856-D692EB37C236}">
      <dgm:prSet/>
      <dgm:spPr/>
      <dgm:t>
        <a:bodyPr/>
        <a:lstStyle/>
        <a:p>
          <a:endParaRPr lang="ru-RU"/>
        </a:p>
      </dgm:t>
    </dgm:pt>
    <dgm:pt modelId="{316689DD-F99F-4791-BB60-CAEECC8CD589}" type="sibTrans" cxnId="{F3C482A9-F377-4D0F-B856-D692EB37C236}">
      <dgm:prSet/>
      <dgm:spPr/>
      <dgm:t>
        <a:bodyPr/>
        <a:lstStyle/>
        <a:p>
          <a:endParaRPr lang="ru-RU"/>
        </a:p>
      </dgm:t>
    </dgm:pt>
    <dgm:pt modelId="{C09CFF40-0377-4370-9E6A-3D717B1A99D7}">
      <dgm:prSet phldrT="[Текст]" custT="1"/>
      <dgm:spPr/>
      <dgm:t>
        <a:bodyPr/>
        <a:lstStyle/>
        <a:p>
          <a:r>
            <a:rPr lang="ru-RU" sz="900" b="0" i="0" dirty="0" smtClean="0"/>
            <a:t>подать заявление в военный комиссариат района (города) по месту жительства</a:t>
          </a:r>
          <a:endParaRPr lang="ru-RU" sz="900" dirty="0"/>
        </a:p>
      </dgm:t>
    </dgm:pt>
    <dgm:pt modelId="{4FE28095-3A0B-4359-BAA4-8118ECE62F83}" type="parTrans" cxnId="{4ECD25DA-B692-4A71-90E7-D4027951B249}">
      <dgm:prSet/>
      <dgm:spPr/>
      <dgm:t>
        <a:bodyPr/>
        <a:lstStyle/>
        <a:p>
          <a:endParaRPr lang="ru-RU"/>
        </a:p>
      </dgm:t>
    </dgm:pt>
    <dgm:pt modelId="{A2471BA0-A688-4094-97EC-BD98359AA596}" type="sibTrans" cxnId="{4ECD25DA-B692-4A71-90E7-D4027951B249}">
      <dgm:prSet/>
      <dgm:spPr/>
      <dgm:t>
        <a:bodyPr/>
        <a:lstStyle/>
        <a:p>
          <a:endParaRPr lang="ru-RU"/>
        </a:p>
      </dgm:t>
    </dgm:pt>
    <dgm:pt modelId="{7BAA9660-DA8B-4B6C-B19E-006A3A1B3553}">
      <dgm:prSet phldrT="[Текст]" custT="1"/>
      <dgm:spPr/>
      <dgm:t>
        <a:bodyPr/>
        <a:lstStyle/>
        <a:p>
          <a:r>
            <a:rPr lang="ru-RU" sz="900" b="1" i="0" dirty="0" smtClean="0"/>
            <a:t>До 10 апреля</a:t>
          </a:r>
          <a:endParaRPr lang="ru-RU" sz="900" dirty="0"/>
        </a:p>
      </dgm:t>
    </dgm:pt>
    <dgm:pt modelId="{DBB9BD34-FD5D-4424-B063-3C651BB54714}" type="parTrans" cxnId="{219E12E6-C92E-41DB-9AE5-12B934BA6AAC}">
      <dgm:prSet/>
      <dgm:spPr/>
      <dgm:t>
        <a:bodyPr/>
        <a:lstStyle/>
        <a:p>
          <a:endParaRPr lang="ru-RU"/>
        </a:p>
      </dgm:t>
    </dgm:pt>
    <dgm:pt modelId="{D688032D-45D2-4A10-97E3-4DEC4E7FED00}" type="sibTrans" cxnId="{219E12E6-C92E-41DB-9AE5-12B934BA6AAC}">
      <dgm:prSet/>
      <dgm:spPr/>
      <dgm:t>
        <a:bodyPr/>
        <a:lstStyle/>
        <a:p>
          <a:endParaRPr lang="ru-RU"/>
        </a:p>
      </dgm:t>
    </dgm:pt>
    <dgm:pt modelId="{D95F98EF-B1EA-4A37-B256-15E538D99A76}">
      <dgm:prSet phldrT="[Текст]" custT="1"/>
      <dgm:spPr/>
      <dgm:t>
        <a:bodyPr/>
        <a:lstStyle/>
        <a:p>
          <a:r>
            <a:rPr lang="ru-RU" sz="900" b="1" i="0" dirty="0" smtClean="0"/>
            <a:t>пройти предварительный профессиональный отбор</a:t>
          </a:r>
          <a:r>
            <a:rPr lang="ru-RU" sz="900" b="0" i="0" dirty="0" smtClean="0"/>
            <a:t>:</a:t>
          </a:r>
          <a:endParaRPr lang="ru-RU" sz="900" dirty="0"/>
        </a:p>
      </dgm:t>
    </dgm:pt>
    <dgm:pt modelId="{AB4265CD-658F-477E-86CE-8893CD64FFCF}" type="parTrans" cxnId="{BA8DC7B4-96C8-4887-B113-132E01CDB1E4}">
      <dgm:prSet/>
      <dgm:spPr/>
      <dgm:t>
        <a:bodyPr/>
        <a:lstStyle/>
        <a:p>
          <a:endParaRPr lang="ru-RU"/>
        </a:p>
      </dgm:t>
    </dgm:pt>
    <dgm:pt modelId="{475DFCFF-4E2F-46C8-8373-C949EB304152}" type="sibTrans" cxnId="{BA8DC7B4-96C8-4887-B113-132E01CDB1E4}">
      <dgm:prSet/>
      <dgm:spPr/>
      <dgm:t>
        <a:bodyPr/>
        <a:lstStyle/>
        <a:p>
          <a:endParaRPr lang="ru-RU"/>
        </a:p>
      </dgm:t>
    </dgm:pt>
    <dgm:pt modelId="{5B917A03-BB6D-47FE-AFE5-FB5DD76CCF99}">
      <dgm:prSet phldrT="[Текст]" custT="1"/>
      <dgm:spPr/>
      <dgm:t>
        <a:bodyPr/>
        <a:lstStyle/>
        <a:p>
          <a:r>
            <a:rPr lang="ru-RU" sz="900" b="0" i="0" dirty="0" smtClean="0"/>
            <a:t>состояние здоровья</a:t>
          </a:r>
          <a:endParaRPr lang="ru-RU" sz="900" dirty="0"/>
        </a:p>
      </dgm:t>
    </dgm:pt>
    <dgm:pt modelId="{4AB3CE26-E89A-4312-BFA5-62B9AD4E9C03}" type="parTrans" cxnId="{9DCC8C1E-B120-4C44-A424-1753045B5C61}">
      <dgm:prSet/>
      <dgm:spPr/>
      <dgm:t>
        <a:bodyPr/>
        <a:lstStyle/>
        <a:p>
          <a:endParaRPr lang="ru-RU"/>
        </a:p>
      </dgm:t>
    </dgm:pt>
    <dgm:pt modelId="{5DEBF5CD-89D6-4DC9-A127-4FDDE412A7C4}" type="sibTrans" cxnId="{9DCC8C1E-B120-4C44-A424-1753045B5C61}">
      <dgm:prSet/>
      <dgm:spPr/>
      <dgm:t>
        <a:bodyPr/>
        <a:lstStyle/>
        <a:p>
          <a:endParaRPr lang="ru-RU"/>
        </a:p>
      </dgm:t>
    </dgm:pt>
    <dgm:pt modelId="{32DCB368-85FD-4C81-A0F1-004B7ADFDBA6}">
      <dgm:prSet phldrT="[Текст]" custT="1"/>
      <dgm:spPr/>
      <dgm:t>
        <a:bodyPr/>
        <a:lstStyle/>
        <a:p>
          <a:r>
            <a:rPr lang="ru-RU" sz="900" b="1" i="0" dirty="0" smtClean="0"/>
            <a:t>До 30 мая</a:t>
          </a:r>
          <a:endParaRPr lang="ru-RU" sz="900" dirty="0"/>
        </a:p>
      </dgm:t>
    </dgm:pt>
    <dgm:pt modelId="{AC8FBE83-326A-4CE1-9F0C-2E70871B25D8}" type="parTrans" cxnId="{854858F8-92D4-4260-97D9-37CC496B03FE}">
      <dgm:prSet/>
      <dgm:spPr/>
      <dgm:t>
        <a:bodyPr/>
        <a:lstStyle/>
        <a:p>
          <a:endParaRPr lang="ru-RU"/>
        </a:p>
      </dgm:t>
    </dgm:pt>
    <dgm:pt modelId="{18B48E1E-3E58-4529-818C-A62A8B9C80DE}" type="sibTrans" cxnId="{854858F8-92D4-4260-97D9-37CC496B03FE}">
      <dgm:prSet/>
      <dgm:spPr/>
      <dgm:t>
        <a:bodyPr/>
        <a:lstStyle/>
        <a:p>
          <a:endParaRPr lang="ru-RU"/>
        </a:p>
      </dgm:t>
    </dgm:pt>
    <dgm:pt modelId="{6A2F361F-F37D-43E4-B344-B74498A1AEF7}">
      <dgm:prSet phldrT="[Текст]" custT="1"/>
      <dgm:spPr/>
      <dgm:t>
        <a:bodyPr/>
        <a:lstStyle/>
        <a:p>
          <a:r>
            <a:rPr lang="ru-RU" sz="900" b="0" i="0" dirty="0" smtClean="0"/>
            <a:t>пройти окончательный профессиональный отбор и получить окончательное заключение о соответствии требованиям</a:t>
          </a:r>
          <a:endParaRPr lang="ru-RU" sz="900" dirty="0"/>
        </a:p>
      </dgm:t>
    </dgm:pt>
    <dgm:pt modelId="{44EEA72D-DE2E-4BF9-9D7A-BA53B3D259E7}" type="parTrans" cxnId="{6AEA6511-7B32-4DFE-A703-5DFD6FA4FCFC}">
      <dgm:prSet/>
      <dgm:spPr/>
      <dgm:t>
        <a:bodyPr/>
        <a:lstStyle/>
        <a:p>
          <a:endParaRPr lang="ru-RU"/>
        </a:p>
      </dgm:t>
    </dgm:pt>
    <dgm:pt modelId="{E70B3BF0-CAB1-421A-A63C-3046119CCCB7}" type="sibTrans" cxnId="{6AEA6511-7B32-4DFE-A703-5DFD6FA4FCFC}">
      <dgm:prSet/>
      <dgm:spPr/>
      <dgm:t>
        <a:bodyPr/>
        <a:lstStyle/>
        <a:p>
          <a:endParaRPr lang="ru-RU"/>
        </a:p>
      </dgm:t>
    </dgm:pt>
    <dgm:pt modelId="{BE32135B-F32F-4637-846E-7A5BDFEC39CA}">
      <dgm:prSet phldrT="[Текст]" custT="1"/>
      <dgm:spPr/>
      <dgm:t>
        <a:bodyPr/>
        <a:lstStyle/>
        <a:p>
          <a:r>
            <a:rPr lang="ru-RU" sz="900" b="0" i="0" dirty="0" smtClean="0"/>
            <a:t>физическая подготовка</a:t>
          </a:r>
          <a:endParaRPr lang="ru-RU" sz="900" dirty="0"/>
        </a:p>
      </dgm:t>
    </dgm:pt>
    <dgm:pt modelId="{395D3E70-6D5F-4286-8CC2-C999207E7EFE}" type="parTrans" cxnId="{DC7BBA39-F88F-4036-805F-A89C7FDF4975}">
      <dgm:prSet/>
      <dgm:spPr/>
      <dgm:t>
        <a:bodyPr/>
        <a:lstStyle/>
        <a:p>
          <a:endParaRPr lang="ru-RU"/>
        </a:p>
      </dgm:t>
    </dgm:pt>
    <dgm:pt modelId="{1C5C60E1-B2CC-49EF-A3A7-B4D847FD2FE1}" type="sibTrans" cxnId="{DC7BBA39-F88F-4036-805F-A89C7FDF4975}">
      <dgm:prSet/>
      <dgm:spPr/>
      <dgm:t>
        <a:bodyPr/>
        <a:lstStyle/>
        <a:p>
          <a:endParaRPr lang="ru-RU"/>
        </a:p>
      </dgm:t>
    </dgm:pt>
    <dgm:pt modelId="{72297474-82C4-40AD-A9D0-64E55CF1406B}">
      <dgm:prSet phldrT="[Текст]" custT="1"/>
      <dgm:spPr/>
      <dgm:t>
        <a:bodyPr/>
        <a:lstStyle/>
        <a:p>
          <a:r>
            <a:rPr lang="ru-RU" sz="900" b="0" i="0" dirty="0" smtClean="0"/>
            <a:t>профессионально-психологический отбор</a:t>
          </a:r>
          <a:endParaRPr lang="ru-RU" sz="900" dirty="0"/>
        </a:p>
      </dgm:t>
    </dgm:pt>
    <dgm:pt modelId="{99A912CD-65F1-402E-9745-612A6672551E}" type="parTrans" cxnId="{B90CF1D7-39B1-4957-87AA-26F8297572C3}">
      <dgm:prSet/>
      <dgm:spPr/>
      <dgm:t>
        <a:bodyPr/>
        <a:lstStyle/>
        <a:p>
          <a:endParaRPr lang="ru-RU"/>
        </a:p>
      </dgm:t>
    </dgm:pt>
    <dgm:pt modelId="{8E85FC95-7ED4-43F6-9F24-904BC5860D02}" type="sibTrans" cxnId="{B90CF1D7-39B1-4957-87AA-26F8297572C3}">
      <dgm:prSet/>
      <dgm:spPr/>
      <dgm:t>
        <a:bodyPr/>
        <a:lstStyle/>
        <a:p>
          <a:endParaRPr lang="ru-RU"/>
        </a:p>
      </dgm:t>
    </dgm:pt>
    <dgm:pt modelId="{95062133-4ECA-4D6E-B010-0C7B9620B86C}">
      <dgm:prSet custT="1"/>
      <dgm:spPr/>
      <dgm:t>
        <a:bodyPr/>
        <a:lstStyle/>
        <a:p>
          <a:r>
            <a:rPr lang="ru-RU" sz="900" b="1" dirty="0" smtClean="0"/>
            <a:t>Пройти ЦТ</a:t>
          </a:r>
          <a:endParaRPr lang="ru-RU" sz="900" b="1" dirty="0"/>
        </a:p>
      </dgm:t>
    </dgm:pt>
    <dgm:pt modelId="{05B4817C-41DB-4014-8772-86CBF65D49D6}" type="sibTrans" cxnId="{5FC4577C-7E68-4573-8E7E-370D6E44EEAE}">
      <dgm:prSet/>
      <dgm:spPr/>
      <dgm:t>
        <a:bodyPr/>
        <a:lstStyle/>
        <a:p>
          <a:endParaRPr lang="ru-RU"/>
        </a:p>
      </dgm:t>
    </dgm:pt>
    <dgm:pt modelId="{D23EA765-C45E-4BA1-8175-322018301B0A}" type="parTrans" cxnId="{5FC4577C-7E68-4573-8E7E-370D6E44EEAE}">
      <dgm:prSet/>
      <dgm:spPr/>
      <dgm:t>
        <a:bodyPr/>
        <a:lstStyle/>
        <a:p>
          <a:endParaRPr lang="ru-RU"/>
        </a:p>
      </dgm:t>
    </dgm:pt>
    <dgm:pt modelId="{04B3F728-6C9B-4FB6-A33F-5FF6F471A620}">
      <dgm:prSet custT="1"/>
      <dgm:spPr/>
      <dgm:t>
        <a:bodyPr/>
        <a:lstStyle/>
        <a:p>
          <a:r>
            <a:rPr lang="ru-RU" sz="900" b="0" i="0" dirty="0" smtClean="0"/>
            <a:t>(белорусскому или русскому) языку</a:t>
          </a:r>
          <a:endParaRPr lang="ru-RU" sz="900" dirty="0"/>
        </a:p>
      </dgm:t>
    </dgm:pt>
    <dgm:pt modelId="{161D02F7-A7D6-4936-AC2A-B038ADA76A98}" type="parTrans" cxnId="{15FD723B-B2A3-4E65-A973-CFFF24CF8A21}">
      <dgm:prSet/>
      <dgm:spPr/>
      <dgm:t>
        <a:bodyPr/>
        <a:lstStyle/>
        <a:p>
          <a:endParaRPr lang="ru-RU"/>
        </a:p>
      </dgm:t>
    </dgm:pt>
    <dgm:pt modelId="{79349979-28FE-4009-9C42-D2E0941C0311}" type="sibTrans" cxnId="{15FD723B-B2A3-4E65-A973-CFFF24CF8A21}">
      <dgm:prSet/>
      <dgm:spPr/>
      <dgm:t>
        <a:bodyPr/>
        <a:lstStyle/>
        <a:p>
          <a:endParaRPr lang="ru-RU"/>
        </a:p>
      </dgm:t>
    </dgm:pt>
    <dgm:pt modelId="{17AF9B93-A92C-45AE-89F9-03AB8682CF7F}">
      <dgm:prSet custT="1"/>
      <dgm:spPr/>
      <dgm:t>
        <a:bodyPr/>
        <a:lstStyle/>
        <a:p>
          <a:r>
            <a:rPr lang="ru-RU" sz="900" b="0" i="0" dirty="0" smtClean="0"/>
            <a:t>Математике</a:t>
          </a:r>
          <a:endParaRPr lang="ru-RU" sz="900" dirty="0"/>
        </a:p>
      </dgm:t>
    </dgm:pt>
    <dgm:pt modelId="{B99DAE91-8952-43D1-AA8B-A27503DCF6C4}" type="parTrans" cxnId="{A365002D-6ED4-44D4-9F8C-E426F3AC6636}">
      <dgm:prSet/>
      <dgm:spPr/>
      <dgm:t>
        <a:bodyPr/>
        <a:lstStyle/>
        <a:p>
          <a:endParaRPr lang="ru-RU"/>
        </a:p>
      </dgm:t>
    </dgm:pt>
    <dgm:pt modelId="{F98191E2-CA37-46A3-A90F-86E7C028C047}" type="sibTrans" cxnId="{A365002D-6ED4-44D4-9F8C-E426F3AC6636}">
      <dgm:prSet/>
      <dgm:spPr/>
      <dgm:t>
        <a:bodyPr/>
        <a:lstStyle/>
        <a:p>
          <a:endParaRPr lang="ru-RU"/>
        </a:p>
      </dgm:t>
    </dgm:pt>
    <dgm:pt modelId="{00C6732F-4BA1-4F4F-9AFE-9AA04B5AE446}">
      <dgm:prSet custT="1"/>
      <dgm:spPr/>
      <dgm:t>
        <a:bodyPr/>
        <a:lstStyle/>
        <a:p>
          <a:r>
            <a:rPr lang="ru-RU" sz="900" b="0" i="0" dirty="0" smtClean="0"/>
            <a:t>физике</a:t>
          </a:r>
          <a:endParaRPr lang="ru-RU" sz="900" dirty="0"/>
        </a:p>
      </dgm:t>
    </dgm:pt>
    <dgm:pt modelId="{550D1E3E-7906-4702-A884-47DE3A3EBBC4}" type="parTrans" cxnId="{DF2CBD21-081D-4B75-80ED-1BCB42756E1D}">
      <dgm:prSet/>
      <dgm:spPr/>
      <dgm:t>
        <a:bodyPr/>
        <a:lstStyle/>
        <a:p>
          <a:endParaRPr lang="ru-RU"/>
        </a:p>
      </dgm:t>
    </dgm:pt>
    <dgm:pt modelId="{8A89BF1A-45C3-44A9-8221-75D7D1815B5A}" type="sibTrans" cxnId="{DF2CBD21-081D-4B75-80ED-1BCB42756E1D}">
      <dgm:prSet/>
      <dgm:spPr/>
      <dgm:t>
        <a:bodyPr/>
        <a:lstStyle/>
        <a:p>
          <a:endParaRPr lang="ru-RU"/>
        </a:p>
      </dgm:t>
    </dgm:pt>
    <dgm:pt modelId="{20E284A1-43C2-4FB6-BFB8-C1176371D60B}">
      <dgm:prSet custT="1"/>
      <dgm:spPr/>
      <dgm:t>
        <a:bodyPr/>
        <a:lstStyle/>
        <a:p>
          <a:r>
            <a:rPr lang="ru-RU" sz="900" b="1" i="0" smtClean="0"/>
            <a:t>До 25 июня</a:t>
          </a:r>
          <a:endParaRPr lang="ru-RU" sz="900"/>
        </a:p>
      </dgm:t>
    </dgm:pt>
    <dgm:pt modelId="{F1DB4342-27A2-455F-B1C2-A5852B9D89CA}" type="parTrans" cxnId="{93E435FB-21FE-4840-AC44-165F084C4394}">
      <dgm:prSet/>
      <dgm:spPr/>
      <dgm:t>
        <a:bodyPr/>
        <a:lstStyle/>
        <a:p>
          <a:endParaRPr lang="ru-RU"/>
        </a:p>
      </dgm:t>
    </dgm:pt>
    <dgm:pt modelId="{060C6728-25E2-4A51-9A50-D6D218E75148}" type="sibTrans" cxnId="{93E435FB-21FE-4840-AC44-165F084C4394}">
      <dgm:prSet/>
      <dgm:spPr/>
      <dgm:t>
        <a:bodyPr/>
        <a:lstStyle/>
        <a:p>
          <a:endParaRPr lang="ru-RU"/>
        </a:p>
      </dgm:t>
    </dgm:pt>
    <dgm:pt modelId="{E26F7ADD-5CE6-4B77-8CC9-4C63D1A8A977}">
      <dgm:prSet custT="1"/>
      <dgm:spPr/>
      <dgm:t>
        <a:bodyPr/>
        <a:lstStyle/>
        <a:p>
          <a:r>
            <a:rPr lang="ru-RU" sz="900" b="0" i="0" dirty="0" smtClean="0"/>
            <a:t>Уточнить в военном комиссариате время прибытия в учреждение образование «БГУИР»</a:t>
          </a:r>
          <a:endParaRPr lang="ru-RU" sz="900" dirty="0"/>
        </a:p>
      </dgm:t>
    </dgm:pt>
    <dgm:pt modelId="{E30A5228-5EA6-41F0-88C8-434D66E06DA4}" type="parTrans" cxnId="{15280A5D-D481-46F0-8EAB-0F7A06CC3295}">
      <dgm:prSet/>
      <dgm:spPr/>
      <dgm:t>
        <a:bodyPr/>
        <a:lstStyle/>
        <a:p>
          <a:endParaRPr lang="ru-RU"/>
        </a:p>
      </dgm:t>
    </dgm:pt>
    <dgm:pt modelId="{D260B60F-A28C-4193-848E-6EF12006D1C3}" type="sibTrans" cxnId="{15280A5D-D481-46F0-8EAB-0F7A06CC3295}">
      <dgm:prSet/>
      <dgm:spPr/>
      <dgm:t>
        <a:bodyPr/>
        <a:lstStyle/>
        <a:p>
          <a:endParaRPr lang="ru-RU"/>
        </a:p>
      </dgm:t>
    </dgm:pt>
    <dgm:pt modelId="{0AEA49D9-096D-4EFF-BB27-47A88323AD71}">
      <dgm:prSet custT="1"/>
      <dgm:spPr/>
      <dgm:t>
        <a:bodyPr/>
        <a:lstStyle/>
        <a:p>
          <a:r>
            <a:rPr lang="ru-RU" sz="900" dirty="0" smtClean="0"/>
            <a:t>В сроки подачи документов</a:t>
          </a:r>
          <a:endParaRPr lang="ru-RU" sz="900" dirty="0"/>
        </a:p>
      </dgm:t>
    </dgm:pt>
    <dgm:pt modelId="{FE3FB2E4-ED3D-4B4C-A882-6CC32917AADA}" type="parTrans" cxnId="{4A4B93CE-BF6D-4C36-8877-48FC132F3DEF}">
      <dgm:prSet/>
      <dgm:spPr/>
      <dgm:t>
        <a:bodyPr/>
        <a:lstStyle/>
        <a:p>
          <a:endParaRPr lang="ru-RU"/>
        </a:p>
      </dgm:t>
    </dgm:pt>
    <dgm:pt modelId="{78A7367D-B756-4D50-AA43-D2CA17FF9FCA}" type="sibTrans" cxnId="{4A4B93CE-BF6D-4C36-8877-48FC132F3DEF}">
      <dgm:prSet/>
      <dgm:spPr/>
      <dgm:t>
        <a:bodyPr/>
        <a:lstStyle/>
        <a:p>
          <a:endParaRPr lang="ru-RU"/>
        </a:p>
      </dgm:t>
    </dgm:pt>
    <dgm:pt modelId="{8D9757F0-DCEB-4240-8BF3-C15687E4AC4F}">
      <dgm:prSet custT="1"/>
      <dgm:spPr/>
      <dgm:t>
        <a:bodyPr/>
        <a:lstStyle/>
        <a:p>
          <a:r>
            <a:rPr lang="ru-RU" sz="900" b="1" i="0" smtClean="0"/>
            <a:t>Прибыть в учреждение образования «Белорусский государственный университет информатики и радиоэлектроники» к указанному времени</a:t>
          </a:r>
          <a:r>
            <a:rPr lang="ru-RU" sz="900" b="0" i="0" smtClean="0"/>
            <a:t> имея при себе документы необходимые для поступления и поступить на военный факультет</a:t>
          </a:r>
          <a:endParaRPr lang="ru-RU" sz="900"/>
        </a:p>
      </dgm:t>
    </dgm:pt>
    <dgm:pt modelId="{BAB81835-BC4A-4DB0-AF5F-67C2DDDF9817}" type="parTrans" cxnId="{D3423811-B128-4A85-9D68-52010BD22B4D}">
      <dgm:prSet/>
      <dgm:spPr/>
      <dgm:t>
        <a:bodyPr/>
        <a:lstStyle/>
        <a:p>
          <a:endParaRPr lang="ru-RU"/>
        </a:p>
      </dgm:t>
    </dgm:pt>
    <dgm:pt modelId="{482F41BD-6A34-4DE5-842E-6760A61E9210}" type="sibTrans" cxnId="{D3423811-B128-4A85-9D68-52010BD22B4D}">
      <dgm:prSet/>
      <dgm:spPr/>
      <dgm:t>
        <a:bodyPr/>
        <a:lstStyle/>
        <a:p>
          <a:endParaRPr lang="ru-RU"/>
        </a:p>
      </dgm:t>
    </dgm:pt>
    <dgm:pt modelId="{8FF92E07-E96E-4188-9CFE-0B71C5751195}" type="pres">
      <dgm:prSet presAssocID="{0D19D77C-BED1-4729-937F-EC4AE1CF0C9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30C41A-ABA4-4201-8F6D-BA079F10CE23}" type="pres">
      <dgm:prSet presAssocID="{496628FE-DFB3-4699-868E-10D4D783AB4A}" presName="composite" presStyleCnt="0"/>
      <dgm:spPr/>
    </dgm:pt>
    <dgm:pt modelId="{47D7927B-BEA3-4833-9DC8-EB6EDBE3C268}" type="pres">
      <dgm:prSet presAssocID="{496628FE-DFB3-4699-868E-10D4D783AB4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41D7C-E2E5-4BE1-9E02-C253881F0052}" type="pres">
      <dgm:prSet presAssocID="{496628FE-DFB3-4699-868E-10D4D783AB4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F20478-BF0F-491D-9474-272ABA2F000B}" type="pres">
      <dgm:prSet presAssocID="{316689DD-F99F-4791-BB60-CAEECC8CD589}" presName="sp" presStyleCnt="0"/>
      <dgm:spPr/>
    </dgm:pt>
    <dgm:pt modelId="{40E257C0-93A9-4BE1-A081-998BAA2F480C}" type="pres">
      <dgm:prSet presAssocID="{7BAA9660-DA8B-4B6C-B19E-006A3A1B3553}" presName="composite" presStyleCnt="0"/>
      <dgm:spPr/>
    </dgm:pt>
    <dgm:pt modelId="{85BBD83E-7A4F-4463-A719-E828A56B0623}" type="pres">
      <dgm:prSet presAssocID="{7BAA9660-DA8B-4B6C-B19E-006A3A1B3553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386C11-F61A-4359-84C5-6791F79CDEDE}" type="pres">
      <dgm:prSet presAssocID="{7BAA9660-DA8B-4B6C-B19E-006A3A1B3553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14E897-14C6-4EAC-965A-A29A0D814547}" type="pres">
      <dgm:prSet presAssocID="{D688032D-45D2-4A10-97E3-4DEC4E7FED00}" presName="sp" presStyleCnt="0"/>
      <dgm:spPr/>
    </dgm:pt>
    <dgm:pt modelId="{3E61866A-D64A-4E1A-83CC-C0BA8D81D69F}" type="pres">
      <dgm:prSet presAssocID="{32DCB368-85FD-4C81-A0F1-004B7ADFDBA6}" presName="composite" presStyleCnt="0"/>
      <dgm:spPr/>
    </dgm:pt>
    <dgm:pt modelId="{5E80AD9D-5598-4F84-B5DF-A5E14A0A9CCD}" type="pres">
      <dgm:prSet presAssocID="{32DCB368-85FD-4C81-A0F1-004B7ADFDBA6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F35F9-B5ED-44E1-9248-ABC97FD44303}" type="pres">
      <dgm:prSet presAssocID="{32DCB368-85FD-4C81-A0F1-004B7ADFDBA6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E01D8-D5A3-43C0-BB89-CEE613246B33}" type="pres">
      <dgm:prSet presAssocID="{18B48E1E-3E58-4529-818C-A62A8B9C80DE}" presName="sp" presStyleCnt="0"/>
      <dgm:spPr/>
    </dgm:pt>
    <dgm:pt modelId="{33A73F01-9680-41DF-922A-3E87C3668D37}" type="pres">
      <dgm:prSet presAssocID="{95062133-4ECA-4D6E-B010-0C7B9620B86C}" presName="composite" presStyleCnt="0"/>
      <dgm:spPr/>
    </dgm:pt>
    <dgm:pt modelId="{A4E42908-5104-4B15-9721-98FF4BC5720E}" type="pres">
      <dgm:prSet presAssocID="{95062133-4ECA-4D6E-B010-0C7B9620B86C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D5AD0-9B35-49FB-B542-71341E289BF1}" type="pres">
      <dgm:prSet presAssocID="{95062133-4ECA-4D6E-B010-0C7B9620B86C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1ACFA-989D-42C8-BC2E-9FC2E8085180}" type="pres">
      <dgm:prSet presAssocID="{05B4817C-41DB-4014-8772-86CBF65D49D6}" presName="sp" presStyleCnt="0"/>
      <dgm:spPr/>
    </dgm:pt>
    <dgm:pt modelId="{9869ABD5-E431-498C-8090-6B48A1C031D0}" type="pres">
      <dgm:prSet presAssocID="{20E284A1-43C2-4FB6-BFB8-C1176371D60B}" presName="composite" presStyleCnt="0"/>
      <dgm:spPr/>
    </dgm:pt>
    <dgm:pt modelId="{EB536628-AF8E-40CD-A518-91A89DF95DD7}" type="pres">
      <dgm:prSet presAssocID="{20E284A1-43C2-4FB6-BFB8-C1176371D60B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F04C-1038-41A2-95D2-3BB4D072BAB8}" type="pres">
      <dgm:prSet presAssocID="{20E284A1-43C2-4FB6-BFB8-C1176371D60B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62E46-9011-4E51-BB15-DAA1B1E9FAED}" type="pres">
      <dgm:prSet presAssocID="{060C6728-25E2-4A51-9A50-D6D218E75148}" presName="sp" presStyleCnt="0"/>
      <dgm:spPr/>
    </dgm:pt>
    <dgm:pt modelId="{25DB1815-A632-423A-9D5D-E8175E41D848}" type="pres">
      <dgm:prSet presAssocID="{0AEA49D9-096D-4EFF-BB27-47A88323AD71}" presName="composite" presStyleCnt="0"/>
      <dgm:spPr/>
    </dgm:pt>
    <dgm:pt modelId="{665A7A8D-5E0C-4625-9030-C7646ED7B59A}" type="pres">
      <dgm:prSet presAssocID="{0AEA49D9-096D-4EFF-BB27-47A88323AD71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A3FCC-44DD-42AE-B5EB-2045CA07CEFE}" type="pres">
      <dgm:prSet presAssocID="{0AEA49D9-096D-4EFF-BB27-47A88323AD71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E75813-F245-4159-905A-6DCFF11D7B5F}" type="presOf" srcId="{72297474-82C4-40AD-A9D0-64E55CF1406B}" destId="{92386C11-F61A-4359-84C5-6791F79CDEDE}" srcOrd="0" destOrd="3" presId="urn:microsoft.com/office/officeart/2005/8/layout/chevron2"/>
    <dgm:cxn modelId="{A365002D-6ED4-44D4-9F8C-E426F3AC6636}" srcId="{95062133-4ECA-4D6E-B010-0C7B9620B86C}" destId="{17AF9B93-A92C-45AE-89F9-03AB8682CF7F}" srcOrd="1" destOrd="0" parTransId="{B99DAE91-8952-43D1-AA8B-A27503DCF6C4}" sibTransId="{F98191E2-CA37-46A3-A90F-86E7C028C047}"/>
    <dgm:cxn modelId="{450BC542-4B7B-4A7D-A9A6-2050BB437400}" type="presOf" srcId="{32DCB368-85FD-4C81-A0F1-004B7ADFDBA6}" destId="{5E80AD9D-5598-4F84-B5DF-A5E14A0A9CCD}" srcOrd="0" destOrd="0" presId="urn:microsoft.com/office/officeart/2005/8/layout/chevron2"/>
    <dgm:cxn modelId="{7B3F34AE-45EE-4D63-B080-B408BB57041C}" type="presOf" srcId="{04B3F728-6C9B-4FB6-A33F-5FF6F471A620}" destId="{F72D5AD0-9B35-49FB-B542-71341E289BF1}" srcOrd="0" destOrd="0" presId="urn:microsoft.com/office/officeart/2005/8/layout/chevron2"/>
    <dgm:cxn modelId="{9DCC8C1E-B120-4C44-A424-1753045B5C61}" srcId="{7BAA9660-DA8B-4B6C-B19E-006A3A1B3553}" destId="{5B917A03-BB6D-47FE-AFE5-FB5DD76CCF99}" srcOrd="1" destOrd="0" parTransId="{4AB3CE26-E89A-4312-BFA5-62B9AD4E9C03}" sibTransId="{5DEBF5CD-89D6-4DC9-A127-4FDDE412A7C4}"/>
    <dgm:cxn modelId="{33130646-A31A-421F-8B25-8A9E66C7834F}" type="presOf" srcId="{8D9757F0-DCEB-4240-8BF3-C15687E4AC4F}" destId="{051A3FCC-44DD-42AE-B5EB-2045CA07CEFE}" srcOrd="0" destOrd="0" presId="urn:microsoft.com/office/officeart/2005/8/layout/chevron2"/>
    <dgm:cxn modelId="{DB090DD3-F34F-432B-8D2C-313242522821}" type="presOf" srcId="{D95F98EF-B1EA-4A37-B256-15E538D99A76}" destId="{92386C11-F61A-4359-84C5-6791F79CDEDE}" srcOrd="0" destOrd="0" presId="urn:microsoft.com/office/officeart/2005/8/layout/chevron2"/>
    <dgm:cxn modelId="{13190149-63A4-47ED-9A84-79A178D2AE74}" type="presOf" srcId="{6A2F361F-F37D-43E4-B344-B74498A1AEF7}" destId="{E5AF35F9-B5ED-44E1-9248-ABC97FD44303}" srcOrd="0" destOrd="0" presId="urn:microsoft.com/office/officeart/2005/8/layout/chevron2"/>
    <dgm:cxn modelId="{15280A5D-D481-46F0-8EAB-0F7A06CC3295}" srcId="{20E284A1-43C2-4FB6-BFB8-C1176371D60B}" destId="{E26F7ADD-5CE6-4B77-8CC9-4C63D1A8A977}" srcOrd="0" destOrd="0" parTransId="{E30A5228-5EA6-41F0-88C8-434D66E06DA4}" sibTransId="{D260B60F-A28C-4193-848E-6EF12006D1C3}"/>
    <dgm:cxn modelId="{D3423811-B128-4A85-9D68-52010BD22B4D}" srcId="{0AEA49D9-096D-4EFF-BB27-47A88323AD71}" destId="{8D9757F0-DCEB-4240-8BF3-C15687E4AC4F}" srcOrd="0" destOrd="0" parTransId="{BAB81835-BC4A-4DB0-AF5F-67C2DDDF9817}" sibTransId="{482F41BD-6A34-4DE5-842E-6760A61E9210}"/>
    <dgm:cxn modelId="{5FC4577C-7E68-4573-8E7E-370D6E44EEAE}" srcId="{0D19D77C-BED1-4729-937F-EC4AE1CF0C92}" destId="{95062133-4ECA-4D6E-B010-0C7B9620B86C}" srcOrd="3" destOrd="0" parTransId="{D23EA765-C45E-4BA1-8175-322018301B0A}" sibTransId="{05B4817C-41DB-4014-8772-86CBF65D49D6}"/>
    <dgm:cxn modelId="{93E435FB-21FE-4840-AC44-165F084C4394}" srcId="{0D19D77C-BED1-4729-937F-EC4AE1CF0C92}" destId="{20E284A1-43C2-4FB6-BFB8-C1176371D60B}" srcOrd="4" destOrd="0" parTransId="{F1DB4342-27A2-455F-B1C2-A5852B9D89CA}" sibTransId="{060C6728-25E2-4A51-9A50-D6D218E75148}"/>
    <dgm:cxn modelId="{C9A11C63-63DA-4F99-AB1E-274813EAA419}" type="presOf" srcId="{17AF9B93-A92C-45AE-89F9-03AB8682CF7F}" destId="{F72D5AD0-9B35-49FB-B542-71341E289BF1}" srcOrd="0" destOrd="1" presId="urn:microsoft.com/office/officeart/2005/8/layout/chevron2"/>
    <dgm:cxn modelId="{DC7BBA39-F88F-4036-805F-A89C7FDF4975}" srcId="{7BAA9660-DA8B-4B6C-B19E-006A3A1B3553}" destId="{BE32135B-F32F-4637-846E-7A5BDFEC39CA}" srcOrd="2" destOrd="0" parTransId="{395D3E70-6D5F-4286-8CC2-C999207E7EFE}" sibTransId="{1C5C60E1-B2CC-49EF-A3A7-B4D847FD2FE1}"/>
    <dgm:cxn modelId="{FFCF0C4B-EC45-413C-9388-F49BC4C0C6DD}" type="presOf" srcId="{0D19D77C-BED1-4729-937F-EC4AE1CF0C92}" destId="{8FF92E07-E96E-4188-9CFE-0B71C5751195}" srcOrd="0" destOrd="0" presId="urn:microsoft.com/office/officeart/2005/8/layout/chevron2"/>
    <dgm:cxn modelId="{C822DB42-BBD1-4FB8-8CDE-1587D6D3F717}" type="presOf" srcId="{7BAA9660-DA8B-4B6C-B19E-006A3A1B3553}" destId="{85BBD83E-7A4F-4463-A719-E828A56B0623}" srcOrd="0" destOrd="0" presId="urn:microsoft.com/office/officeart/2005/8/layout/chevron2"/>
    <dgm:cxn modelId="{8F4C7EDB-68D0-4B20-B4E4-D2B8275B757A}" type="presOf" srcId="{BE32135B-F32F-4637-846E-7A5BDFEC39CA}" destId="{92386C11-F61A-4359-84C5-6791F79CDEDE}" srcOrd="0" destOrd="2" presId="urn:microsoft.com/office/officeart/2005/8/layout/chevron2"/>
    <dgm:cxn modelId="{D3CA9A12-7AD7-4361-9285-A90162E2C054}" type="presOf" srcId="{496628FE-DFB3-4699-868E-10D4D783AB4A}" destId="{47D7927B-BEA3-4833-9DC8-EB6EDBE3C268}" srcOrd="0" destOrd="0" presId="urn:microsoft.com/office/officeart/2005/8/layout/chevron2"/>
    <dgm:cxn modelId="{854858F8-92D4-4260-97D9-37CC496B03FE}" srcId="{0D19D77C-BED1-4729-937F-EC4AE1CF0C92}" destId="{32DCB368-85FD-4C81-A0F1-004B7ADFDBA6}" srcOrd="2" destOrd="0" parTransId="{AC8FBE83-326A-4CE1-9F0C-2E70871B25D8}" sibTransId="{18B48E1E-3E58-4529-818C-A62A8B9C80DE}"/>
    <dgm:cxn modelId="{4A4B93CE-BF6D-4C36-8877-48FC132F3DEF}" srcId="{0D19D77C-BED1-4729-937F-EC4AE1CF0C92}" destId="{0AEA49D9-096D-4EFF-BB27-47A88323AD71}" srcOrd="5" destOrd="0" parTransId="{FE3FB2E4-ED3D-4B4C-A882-6CC32917AADA}" sibTransId="{78A7367D-B756-4D50-AA43-D2CA17FF9FCA}"/>
    <dgm:cxn modelId="{B90CF1D7-39B1-4957-87AA-26F8297572C3}" srcId="{7BAA9660-DA8B-4B6C-B19E-006A3A1B3553}" destId="{72297474-82C4-40AD-A9D0-64E55CF1406B}" srcOrd="3" destOrd="0" parTransId="{99A912CD-65F1-402E-9745-612A6672551E}" sibTransId="{8E85FC95-7ED4-43F6-9F24-904BC5860D02}"/>
    <dgm:cxn modelId="{A3142C48-B08F-4807-98F5-B6CD08A4E707}" type="presOf" srcId="{C09CFF40-0377-4370-9E6A-3D717B1A99D7}" destId="{C5041D7C-E2E5-4BE1-9E02-C253881F0052}" srcOrd="0" destOrd="0" presId="urn:microsoft.com/office/officeart/2005/8/layout/chevron2"/>
    <dgm:cxn modelId="{B78C0677-DBD1-45AD-8492-2898A8AEBF06}" type="presOf" srcId="{95062133-4ECA-4D6E-B010-0C7B9620B86C}" destId="{A4E42908-5104-4B15-9721-98FF4BC5720E}" srcOrd="0" destOrd="0" presId="urn:microsoft.com/office/officeart/2005/8/layout/chevron2"/>
    <dgm:cxn modelId="{00E9CC17-1C41-4986-9085-B7C3DB9D0B85}" type="presOf" srcId="{0AEA49D9-096D-4EFF-BB27-47A88323AD71}" destId="{665A7A8D-5E0C-4625-9030-C7646ED7B59A}" srcOrd="0" destOrd="0" presId="urn:microsoft.com/office/officeart/2005/8/layout/chevron2"/>
    <dgm:cxn modelId="{15FD723B-B2A3-4E65-A973-CFFF24CF8A21}" srcId="{95062133-4ECA-4D6E-B010-0C7B9620B86C}" destId="{04B3F728-6C9B-4FB6-A33F-5FF6F471A620}" srcOrd="0" destOrd="0" parTransId="{161D02F7-A7D6-4936-AC2A-B038ADA76A98}" sibTransId="{79349979-28FE-4009-9C42-D2E0941C0311}"/>
    <dgm:cxn modelId="{6E762141-872F-423E-AAC4-584087971F49}" type="presOf" srcId="{5B917A03-BB6D-47FE-AFE5-FB5DD76CCF99}" destId="{92386C11-F61A-4359-84C5-6791F79CDEDE}" srcOrd="0" destOrd="1" presId="urn:microsoft.com/office/officeart/2005/8/layout/chevron2"/>
    <dgm:cxn modelId="{219E12E6-C92E-41DB-9AE5-12B934BA6AAC}" srcId="{0D19D77C-BED1-4729-937F-EC4AE1CF0C92}" destId="{7BAA9660-DA8B-4B6C-B19E-006A3A1B3553}" srcOrd="1" destOrd="0" parTransId="{DBB9BD34-FD5D-4424-B063-3C651BB54714}" sibTransId="{D688032D-45D2-4A10-97E3-4DEC4E7FED00}"/>
    <dgm:cxn modelId="{4ECD25DA-B692-4A71-90E7-D4027951B249}" srcId="{496628FE-DFB3-4699-868E-10D4D783AB4A}" destId="{C09CFF40-0377-4370-9E6A-3D717B1A99D7}" srcOrd="0" destOrd="0" parTransId="{4FE28095-3A0B-4359-BAA4-8118ECE62F83}" sibTransId="{A2471BA0-A688-4094-97EC-BD98359AA596}"/>
    <dgm:cxn modelId="{197E6DDE-31C7-43FA-8F7D-BFB408852E84}" type="presOf" srcId="{00C6732F-4BA1-4F4F-9AFE-9AA04B5AE446}" destId="{F72D5AD0-9B35-49FB-B542-71341E289BF1}" srcOrd="0" destOrd="2" presId="urn:microsoft.com/office/officeart/2005/8/layout/chevron2"/>
    <dgm:cxn modelId="{6AEA6511-7B32-4DFE-A703-5DFD6FA4FCFC}" srcId="{32DCB368-85FD-4C81-A0F1-004B7ADFDBA6}" destId="{6A2F361F-F37D-43E4-B344-B74498A1AEF7}" srcOrd="0" destOrd="0" parTransId="{44EEA72D-DE2E-4BF9-9D7A-BA53B3D259E7}" sibTransId="{E70B3BF0-CAB1-421A-A63C-3046119CCCB7}"/>
    <dgm:cxn modelId="{5AC581CF-102F-41B7-AD91-A0D87E4E3E70}" type="presOf" srcId="{E26F7ADD-5CE6-4B77-8CC9-4C63D1A8A977}" destId="{521CF04C-1038-41A2-95D2-3BB4D072BAB8}" srcOrd="0" destOrd="0" presId="urn:microsoft.com/office/officeart/2005/8/layout/chevron2"/>
    <dgm:cxn modelId="{C7F05389-BF66-42BA-B2C0-91D9F0509C4F}" type="presOf" srcId="{20E284A1-43C2-4FB6-BFB8-C1176371D60B}" destId="{EB536628-AF8E-40CD-A518-91A89DF95DD7}" srcOrd="0" destOrd="0" presId="urn:microsoft.com/office/officeart/2005/8/layout/chevron2"/>
    <dgm:cxn modelId="{F3C482A9-F377-4D0F-B856-D692EB37C236}" srcId="{0D19D77C-BED1-4729-937F-EC4AE1CF0C92}" destId="{496628FE-DFB3-4699-868E-10D4D783AB4A}" srcOrd="0" destOrd="0" parTransId="{AB967630-72FB-4049-9796-FAFB22D25B05}" sibTransId="{316689DD-F99F-4791-BB60-CAEECC8CD589}"/>
    <dgm:cxn modelId="{BA8DC7B4-96C8-4887-B113-132E01CDB1E4}" srcId="{7BAA9660-DA8B-4B6C-B19E-006A3A1B3553}" destId="{D95F98EF-B1EA-4A37-B256-15E538D99A76}" srcOrd="0" destOrd="0" parTransId="{AB4265CD-658F-477E-86CE-8893CD64FFCF}" sibTransId="{475DFCFF-4E2F-46C8-8373-C949EB304152}"/>
    <dgm:cxn modelId="{DF2CBD21-081D-4B75-80ED-1BCB42756E1D}" srcId="{95062133-4ECA-4D6E-B010-0C7B9620B86C}" destId="{00C6732F-4BA1-4F4F-9AFE-9AA04B5AE446}" srcOrd="2" destOrd="0" parTransId="{550D1E3E-7906-4702-A884-47DE3A3EBBC4}" sibTransId="{8A89BF1A-45C3-44A9-8221-75D7D1815B5A}"/>
    <dgm:cxn modelId="{E1ECD1FB-A01A-4216-B721-BC090E0B0D21}" type="presParOf" srcId="{8FF92E07-E96E-4188-9CFE-0B71C5751195}" destId="{D230C41A-ABA4-4201-8F6D-BA079F10CE23}" srcOrd="0" destOrd="0" presId="urn:microsoft.com/office/officeart/2005/8/layout/chevron2"/>
    <dgm:cxn modelId="{3369B010-9607-4835-B4BA-8987305BCBF0}" type="presParOf" srcId="{D230C41A-ABA4-4201-8F6D-BA079F10CE23}" destId="{47D7927B-BEA3-4833-9DC8-EB6EDBE3C268}" srcOrd="0" destOrd="0" presId="urn:microsoft.com/office/officeart/2005/8/layout/chevron2"/>
    <dgm:cxn modelId="{32B0A8CE-7C11-40BE-A750-816781B44F98}" type="presParOf" srcId="{D230C41A-ABA4-4201-8F6D-BA079F10CE23}" destId="{C5041D7C-E2E5-4BE1-9E02-C253881F0052}" srcOrd="1" destOrd="0" presId="urn:microsoft.com/office/officeart/2005/8/layout/chevron2"/>
    <dgm:cxn modelId="{EB0D9B9B-BEFB-4F08-8438-B58A32571FE3}" type="presParOf" srcId="{8FF92E07-E96E-4188-9CFE-0B71C5751195}" destId="{4FF20478-BF0F-491D-9474-272ABA2F000B}" srcOrd="1" destOrd="0" presId="urn:microsoft.com/office/officeart/2005/8/layout/chevron2"/>
    <dgm:cxn modelId="{F29DE4AF-EE83-42A0-8FBE-67AF24D9AFDE}" type="presParOf" srcId="{8FF92E07-E96E-4188-9CFE-0B71C5751195}" destId="{40E257C0-93A9-4BE1-A081-998BAA2F480C}" srcOrd="2" destOrd="0" presId="urn:microsoft.com/office/officeart/2005/8/layout/chevron2"/>
    <dgm:cxn modelId="{51688634-8B9B-4F8C-9FBE-1F30843AE16A}" type="presParOf" srcId="{40E257C0-93A9-4BE1-A081-998BAA2F480C}" destId="{85BBD83E-7A4F-4463-A719-E828A56B0623}" srcOrd="0" destOrd="0" presId="urn:microsoft.com/office/officeart/2005/8/layout/chevron2"/>
    <dgm:cxn modelId="{5CB88997-4362-4363-BE84-75065E1BC9D0}" type="presParOf" srcId="{40E257C0-93A9-4BE1-A081-998BAA2F480C}" destId="{92386C11-F61A-4359-84C5-6791F79CDEDE}" srcOrd="1" destOrd="0" presId="urn:microsoft.com/office/officeart/2005/8/layout/chevron2"/>
    <dgm:cxn modelId="{95763149-8D93-4866-8B78-E12A8C090BA6}" type="presParOf" srcId="{8FF92E07-E96E-4188-9CFE-0B71C5751195}" destId="{3114E897-14C6-4EAC-965A-A29A0D814547}" srcOrd="3" destOrd="0" presId="urn:microsoft.com/office/officeart/2005/8/layout/chevron2"/>
    <dgm:cxn modelId="{A5DF2DA2-D41D-4695-90DD-2326C2DF7B1D}" type="presParOf" srcId="{8FF92E07-E96E-4188-9CFE-0B71C5751195}" destId="{3E61866A-D64A-4E1A-83CC-C0BA8D81D69F}" srcOrd="4" destOrd="0" presId="urn:microsoft.com/office/officeart/2005/8/layout/chevron2"/>
    <dgm:cxn modelId="{29F55B27-8B8E-4824-B58E-373EF2B12C44}" type="presParOf" srcId="{3E61866A-D64A-4E1A-83CC-C0BA8D81D69F}" destId="{5E80AD9D-5598-4F84-B5DF-A5E14A0A9CCD}" srcOrd="0" destOrd="0" presId="urn:microsoft.com/office/officeart/2005/8/layout/chevron2"/>
    <dgm:cxn modelId="{BC5FD6D7-9D2E-4E2B-87E1-EAC3A15AAC5C}" type="presParOf" srcId="{3E61866A-D64A-4E1A-83CC-C0BA8D81D69F}" destId="{E5AF35F9-B5ED-44E1-9248-ABC97FD44303}" srcOrd="1" destOrd="0" presId="urn:microsoft.com/office/officeart/2005/8/layout/chevron2"/>
    <dgm:cxn modelId="{EB84CE76-4A24-448B-923B-01D557E93F67}" type="presParOf" srcId="{8FF92E07-E96E-4188-9CFE-0B71C5751195}" destId="{0FCE01D8-D5A3-43C0-BB89-CEE613246B33}" srcOrd="5" destOrd="0" presId="urn:microsoft.com/office/officeart/2005/8/layout/chevron2"/>
    <dgm:cxn modelId="{DE0C43EA-0D19-429B-B133-2070B3761409}" type="presParOf" srcId="{8FF92E07-E96E-4188-9CFE-0B71C5751195}" destId="{33A73F01-9680-41DF-922A-3E87C3668D37}" srcOrd="6" destOrd="0" presId="urn:microsoft.com/office/officeart/2005/8/layout/chevron2"/>
    <dgm:cxn modelId="{6C451BC4-180F-4781-9132-5005AD476361}" type="presParOf" srcId="{33A73F01-9680-41DF-922A-3E87C3668D37}" destId="{A4E42908-5104-4B15-9721-98FF4BC5720E}" srcOrd="0" destOrd="0" presId="urn:microsoft.com/office/officeart/2005/8/layout/chevron2"/>
    <dgm:cxn modelId="{9827F185-6734-4A66-84A9-8148CC9A03F8}" type="presParOf" srcId="{33A73F01-9680-41DF-922A-3E87C3668D37}" destId="{F72D5AD0-9B35-49FB-B542-71341E289BF1}" srcOrd="1" destOrd="0" presId="urn:microsoft.com/office/officeart/2005/8/layout/chevron2"/>
    <dgm:cxn modelId="{42066D96-F324-4AA5-A576-8E4B1D822F5D}" type="presParOf" srcId="{8FF92E07-E96E-4188-9CFE-0B71C5751195}" destId="{6201ACFA-989D-42C8-BC2E-9FC2E8085180}" srcOrd="7" destOrd="0" presId="urn:microsoft.com/office/officeart/2005/8/layout/chevron2"/>
    <dgm:cxn modelId="{92E1C0AA-FA7A-4AA7-BEE4-45ACF7A09EF1}" type="presParOf" srcId="{8FF92E07-E96E-4188-9CFE-0B71C5751195}" destId="{9869ABD5-E431-498C-8090-6B48A1C031D0}" srcOrd="8" destOrd="0" presId="urn:microsoft.com/office/officeart/2005/8/layout/chevron2"/>
    <dgm:cxn modelId="{9BC6F460-68C9-4FE2-AC71-00F1D2667F65}" type="presParOf" srcId="{9869ABD5-E431-498C-8090-6B48A1C031D0}" destId="{EB536628-AF8E-40CD-A518-91A89DF95DD7}" srcOrd="0" destOrd="0" presId="urn:microsoft.com/office/officeart/2005/8/layout/chevron2"/>
    <dgm:cxn modelId="{E64C4F99-8DD5-498C-8C25-27490C4B5A30}" type="presParOf" srcId="{9869ABD5-E431-498C-8090-6B48A1C031D0}" destId="{521CF04C-1038-41A2-95D2-3BB4D072BAB8}" srcOrd="1" destOrd="0" presId="urn:microsoft.com/office/officeart/2005/8/layout/chevron2"/>
    <dgm:cxn modelId="{A4D85D5C-5AD2-46DB-A58F-AD6A2D6B032A}" type="presParOf" srcId="{8FF92E07-E96E-4188-9CFE-0B71C5751195}" destId="{D4262E46-9011-4E51-BB15-DAA1B1E9FAED}" srcOrd="9" destOrd="0" presId="urn:microsoft.com/office/officeart/2005/8/layout/chevron2"/>
    <dgm:cxn modelId="{95DD3305-F869-4103-A76B-9F958C7DE535}" type="presParOf" srcId="{8FF92E07-E96E-4188-9CFE-0B71C5751195}" destId="{25DB1815-A632-423A-9D5D-E8175E41D848}" srcOrd="10" destOrd="0" presId="urn:microsoft.com/office/officeart/2005/8/layout/chevron2"/>
    <dgm:cxn modelId="{DC6584B0-D564-4021-8720-4375CFE8675A}" type="presParOf" srcId="{25DB1815-A632-423A-9D5D-E8175E41D848}" destId="{665A7A8D-5E0C-4625-9030-C7646ED7B59A}" srcOrd="0" destOrd="0" presId="urn:microsoft.com/office/officeart/2005/8/layout/chevron2"/>
    <dgm:cxn modelId="{76DB7B76-E76A-41F3-A2A4-8393E539C5EC}" type="presParOf" srcId="{25DB1815-A632-423A-9D5D-E8175E41D848}" destId="{051A3FCC-44DD-42AE-B5EB-2045CA07CEF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7927B-BEA3-4833-9DC8-EB6EDBE3C268}">
      <dsp:nvSpPr>
        <dsp:cNvPr id="0" name=""/>
        <dsp:cNvSpPr/>
      </dsp:nvSpPr>
      <dsp:spPr>
        <a:xfrm rot="5400000">
          <a:off x="-132733" y="135961"/>
          <a:ext cx="884889" cy="619422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До 1 апреля</a:t>
          </a:r>
          <a:endParaRPr lang="ru-RU" sz="900" kern="1200" dirty="0"/>
        </a:p>
      </dsp:txBody>
      <dsp:txXfrm rot="-5400000">
        <a:off x="1" y="312938"/>
        <a:ext cx="619422" cy="265467"/>
      </dsp:txXfrm>
    </dsp:sp>
    <dsp:sp modelId="{C5041D7C-E2E5-4BE1-9E02-C253881F0052}">
      <dsp:nvSpPr>
        <dsp:cNvPr id="0" name=""/>
        <dsp:cNvSpPr/>
      </dsp:nvSpPr>
      <dsp:spPr>
        <a:xfrm rot="5400000">
          <a:off x="3730534" y="-3107883"/>
          <a:ext cx="575178" cy="6797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подать заявление в военный комиссариат района (города) по месту жительства</a:t>
          </a:r>
          <a:endParaRPr lang="ru-RU" sz="900" kern="1200" dirty="0"/>
        </a:p>
      </dsp:txBody>
      <dsp:txXfrm rot="-5400000">
        <a:off x="619423" y="31306"/>
        <a:ext cx="6769323" cy="519022"/>
      </dsp:txXfrm>
    </dsp:sp>
    <dsp:sp modelId="{85BBD83E-7A4F-4463-A719-E828A56B0623}">
      <dsp:nvSpPr>
        <dsp:cNvPr id="0" name=""/>
        <dsp:cNvSpPr/>
      </dsp:nvSpPr>
      <dsp:spPr>
        <a:xfrm rot="5400000">
          <a:off x="-132733" y="922599"/>
          <a:ext cx="884889" cy="619422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8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8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8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До 10 апреля</a:t>
          </a:r>
          <a:endParaRPr lang="ru-RU" sz="900" kern="1200" dirty="0"/>
        </a:p>
      </dsp:txBody>
      <dsp:txXfrm rot="-5400000">
        <a:off x="1" y="1099576"/>
        <a:ext cx="619422" cy="265467"/>
      </dsp:txXfrm>
    </dsp:sp>
    <dsp:sp modelId="{92386C11-F61A-4359-84C5-6791F79CDEDE}">
      <dsp:nvSpPr>
        <dsp:cNvPr id="0" name=""/>
        <dsp:cNvSpPr/>
      </dsp:nvSpPr>
      <dsp:spPr>
        <a:xfrm rot="5400000">
          <a:off x="3730534" y="-2321245"/>
          <a:ext cx="575178" cy="6797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1" i="0" kern="1200" dirty="0" smtClean="0"/>
            <a:t>пройти предварительный профессиональный отбор</a:t>
          </a:r>
          <a:r>
            <a:rPr lang="ru-RU" sz="900" b="0" i="0" kern="1200" dirty="0" smtClean="0"/>
            <a:t>: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состояние здоровья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физическая подготовка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профессионально-психологический отбор</a:t>
          </a:r>
          <a:endParaRPr lang="ru-RU" sz="900" kern="1200" dirty="0"/>
        </a:p>
      </dsp:txBody>
      <dsp:txXfrm rot="-5400000">
        <a:off x="619423" y="817944"/>
        <a:ext cx="6769323" cy="519022"/>
      </dsp:txXfrm>
    </dsp:sp>
    <dsp:sp modelId="{5E80AD9D-5598-4F84-B5DF-A5E14A0A9CCD}">
      <dsp:nvSpPr>
        <dsp:cNvPr id="0" name=""/>
        <dsp:cNvSpPr/>
      </dsp:nvSpPr>
      <dsp:spPr>
        <a:xfrm rot="5400000">
          <a:off x="-132733" y="1709237"/>
          <a:ext cx="884889" cy="619422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6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16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6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До 30 мая</a:t>
          </a:r>
          <a:endParaRPr lang="ru-RU" sz="900" kern="1200" dirty="0"/>
        </a:p>
      </dsp:txBody>
      <dsp:txXfrm rot="-5400000">
        <a:off x="1" y="1886214"/>
        <a:ext cx="619422" cy="265467"/>
      </dsp:txXfrm>
    </dsp:sp>
    <dsp:sp modelId="{E5AF35F9-B5ED-44E1-9248-ABC97FD44303}">
      <dsp:nvSpPr>
        <dsp:cNvPr id="0" name=""/>
        <dsp:cNvSpPr/>
      </dsp:nvSpPr>
      <dsp:spPr>
        <a:xfrm rot="5400000">
          <a:off x="3730534" y="-1534607"/>
          <a:ext cx="575178" cy="6797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пройти окончательный профессиональный отбор и получить окончательное заключение о соответствии требованиям</a:t>
          </a:r>
          <a:endParaRPr lang="ru-RU" sz="900" kern="1200" dirty="0"/>
        </a:p>
      </dsp:txBody>
      <dsp:txXfrm rot="-5400000">
        <a:off x="619423" y="1604582"/>
        <a:ext cx="6769323" cy="519022"/>
      </dsp:txXfrm>
    </dsp:sp>
    <dsp:sp modelId="{A4E42908-5104-4B15-9721-98FF4BC5720E}">
      <dsp:nvSpPr>
        <dsp:cNvPr id="0" name=""/>
        <dsp:cNvSpPr/>
      </dsp:nvSpPr>
      <dsp:spPr>
        <a:xfrm rot="5400000">
          <a:off x="-132733" y="2495875"/>
          <a:ext cx="884889" cy="619422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4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24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4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Пройти ЦТ</a:t>
          </a:r>
          <a:endParaRPr lang="ru-RU" sz="900" b="1" kern="1200" dirty="0"/>
        </a:p>
      </dsp:txBody>
      <dsp:txXfrm rot="-5400000">
        <a:off x="1" y="2672852"/>
        <a:ext cx="619422" cy="265467"/>
      </dsp:txXfrm>
    </dsp:sp>
    <dsp:sp modelId="{F72D5AD0-9B35-49FB-B542-71341E289BF1}">
      <dsp:nvSpPr>
        <dsp:cNvPr id="0" name=""/>
        <dsp:cNvSpPr/>
      </dsp:nvSpPr>
      <dsp:spPr>
        <a:xfrm rot="5400000">
          <a:off x="3730534" y="-747969"/>
          <a:ext cx="575178" cy="6797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(белорусскому или русскому) языку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Математике</a:t>
          </a: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физике</a:t>
          </a:r>
          <a:endParaRPr lang="ru-RU" sz="900" kern="1200" dirty="0"/>
        </a:p>
      </dsp:txBody>
      <dsp:txXfrm rot="-5400000">
        <a:off x="619423" y="2391220"/>
        <a:ext cx="6769323" cy="519022"/>
      </dsp:txXfrm>
    </dsp:sp>
    <dsp:sp modelId="{EB536628-AF8E-40CD-A518-91A89DF95DD7}">
      <dsp:nvSpPr>
        <dsp:cNvPr id="0" name=""/>
        <dsp:cNvSpPr/>
      </dsp:nvSpPr>
      <dsp:spPr>
        <a:xfrm rot="5400000">
          <a:off x="-132733" y="3282513"/>
          <a:ext cx="884889" cy="619422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32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32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32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smtClean="0"/>
            <a:t>До 25 июня</a:t>
          </a:r>
          <a:endParaRPr lang="ru-RU" sz="900" kern="1200"/>
        </a:p>
      </dsp:txBody>
      <dsp:txXfrm rot="-5400000">
        <a:off x="1" y="3459490"/>
        <a:ext cx="619422" cy="265467"/>
      </dsp:txXfrm>
    </dsp:sp>
    <dsp:sp modelId="{521CF04C-1038-41A2-95D2-3BB4D072BAB8}">
      <dsp:nvSpPr>
        <dsp:cNvPr id="0" name=""/>
        <dsp:cNvSpPr/>
      </dsp:nvSpPr>
      <dsp:spPr>
        <a:xfrm rot="5400000">
          <a:off x="3730534" y="38668"/>
          <a:ext cx="575178" cy="6797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Уточнить в военном комиссариате время прибытия в учреждение образование «БГУИР»</a:t>
          </a:r>
          <a:endParaRPr lang="ru-RU" sz="900" kern="1200" dirty="0"/>
        </a:p>
      </dsp:txBody>
      <dsp:txXfrm rot="-5400000">
        <a:off x="619423" y="3177857"/>
        <a:ext cx="6769323" cy="519022"/>
      </dsp:txXfrm>
    </dsp:sp>
    <dsp:sp modelId="{665A7A8D-5E0C-4625-9030-C7646ED7B59A}">
      <dsp:nvSpPr>
        <dsp:cNvPr id="0" name=""/>
        <dsp:cNvSpPr/>
      </dsp:nvSpPr>
      <dsp:spPr>
        <a:xfrm rot="5400000">
          <a:off x="-132733" y="4069152"/>
          <a:ext cx="884889" cy="619422"/>
        </a:xfrm>
        <a:prstGeom prst="chevr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В сроки подачи документов</a:t>
          </a:r>
          <a:endParaRPr lang="ru-RU" sz="900" kern="1200" dirty="0"/>
        </a:p>
      </dsp:txBody>
      <dsp:txXfrm rot="-5400000">
        <a:off x="1" y="4246129"/>
        <a:ext cx="619422" cy="265467"/>
      </dsp:txXfrm>
    </dsp:sp>
    <dsp:sp modelId="{051A3FCC-44DD-42AE-B5EB-2045CA07CEFE}">
      <dsp:nvSpPr>
        <dsp:cNvPr id="0" name=""/>
        <dsp:cNvSpPr/>
      </dsp:nvSpPr>
      <dsp:spPr>
        <a:xfrm rot="5400000">
          <a:off x="3730383" y="825458"/>
          <a:ext cx="575480" cy="6797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1" i="0" kern="1200" smtClean="0"/>
            <a:t>Прибыть в учреждение образования «Белорусский государственный университет информатики и радиоэлектроники» к указанному времени</a:t>
          </a:r>
          <a:r>
            <a:rPr lang="ru-RU" sz="900" b="0" i="0" kern="1200" smtClean="0"/>
            <a:t> имея при себе документы необходимые для поступления и поступить на военный факультет</a:t>
          </a:r>
          <a:endParaRPr lang="ru-RU" sz="900" kern="1200"/>
        </a:p>
      </dsp:txBody>
      <dsp:txXfrm rot="-5400000">
        <a:off x="619423" y="3964512"/>
        <a:ext cx="6769308" cy="519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84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6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65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3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20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7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98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75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7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61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41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19168-B262-48EF-BBCA-02CF8573E7C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DB744-A44B-4050-8445-1D7AA4E4F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57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624"/>
            <a:ext cx="2753171" cy="325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050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факультет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учреждении образования «Белорусский государственный университет информатики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радиоэлектроники»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63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\Desktop\агитация\12_100229_1_129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009" y="3573016"/>
            <a:ext cx="475252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7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учебного процесса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Admin\Desktop\агитация\12_100229_1_1294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4705"/>
            <a:ext cx="5184576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699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7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учебного процесса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64" y="681046"/>
            <a:ext cx="54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000"/>
            <a:ext cx="54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71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7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учебного процесса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8" t="15007" r="25376" b="10116"/>
          <a:stretch/>
        </p:blipFill>
        <p:spPr bwMode="auto">
          <a:xfrm>
            <a:off x="3563888" y="659988"/>
            <a:ext cx="5368650" cy="4243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18138" r="24956" b="7025"/>
          <a:stretch/>
        </p:blipFill>
        <p:spPr bwMode="auto">
          <a:xfrm>
            <a:off x="179512" y="2636912"/>
            <a:ext cx="5140341" cy="4027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9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7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учебного процесса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t="18678" r="25732" b="5386"/>
          <a:stretch/>
        </p:blipFill>
        <p:spPr bwMode="auto">
          <a:xfrm>
            <a:off x="3635896" y="660758"/>
            <a:ext cx="5418308" cy="4368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9631" r="25413" b="4169"/>
          <a:stretch/>
        </p:blipFill>
        <p:spPr bwMode="auto">
          <a:xfrm>
            <a:off x="107504" y="2705446"/>
            <a:ext cx="4981550" cy="3996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87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агитация\БГУИР_665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5134546" cy="386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8" t="19515" r="25528" b="4285"/>
          <a:stretch/>
        </p:blipFill>
        <p:spPr bwMode="auto">
          <a:xfrm>
            <a:off x="3995936" y="830610"/>
            <a:ext cx="5061969" cy="4114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7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учебного процесса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93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219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быта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64" y="666091"/>
            <a:ext cx="63627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2925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Минск,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Л. Беды 4</a:t>
            </a: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 descr="IMG_43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39244"/>
            <a:ext cx="5052053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2195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быта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2" descr="IMG_43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0703"/>
            <a:ext cx="5340085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0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2556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питания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2" descr="_MG_43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>
            <a:fillRect/>
          </a:stretch>
        </p:blipFill>
        <p:spPr bwMode="auto">
          <a:xfrm>
            <a:off x="1484655" y="1124744"/>
            <a:ext cx="6122009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1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7" y="3130474"/>
            <a:ext cx="48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80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культурной работы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F:\Идиология\Фото\4  курс\-ev-5I7fTQ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60758"/>
            <a:ext cx="5159177" cy="3869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5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80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культурной работы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8мар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60758"/>
            <a:ext cx="5572125" cy="3705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Admin\Desktop\агитация\12_100229_1_1405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9626"/>
            <a:ext cx="5414392" cy="360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21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8064896" cy="17526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Факультеты: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(ВФ)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проектирования (ФКП)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информационных технологий 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управления (ФИТУ)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радиотехники 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электроники (ФРЭ)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компьютерных систем 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сетей (ФКСИС)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инфокоммуникаций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(ФИК)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Инженерно-экономический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(ИЭФ)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информационных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 (ИИТ БГУИР)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ru-RU" sz="2000" dirty="0" smtClean="0"/>
          </a:p>
          <a:p>
            <a:endParaRPr lang="ru-RU" sz="2000" dirty="0"/>
          </a:p>
        </p:txBody>
      </p:sp>
      <p:pic>
        <p:nvPicPr>
          <p:cNvPr id="1026" name="Picture 2" descr="C:\Users\Admin\Desktop\агитация\12_100229_1_79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19" y="44624"/>
            <a:ext cx="3785563" cy="191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агитация\факульт\12_100229_1_134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74949"/>
            <a:ext cx="231775" cy="2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агитация\факульт\12_100229_1_1122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35" y="3140968"/>
            <a:ext cx="231000" cy="27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Admin\Desktop\агитация\факульт\12_100229_1_915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40" y="3501008"/>
            <a:ext cx="454034" cy="27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Admin\Desktop\агитация\факульт\12_100229_1_648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1048"/>
            <a:ext cx="277200" cy="27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Admin\Desktop\агитация\факульт\12_100229_1_9156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63" y="4221088"/>
            <a:ext cx="422617" cy="27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C:\Users\Admin\Desktop\агитация\факульт\12_100229_1_11769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91960"/>
            <a:ext cx="310464" cy="27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C:\Users\Admin\Desktop\агитация\факульт\12_100229_1_9155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41168"/>
            <a:ext cx="307168" cy="27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C:\Users\Admin\Desktop\агитация\факульт\12_100229_1_64822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35" y="5301208"/>
            <a:ext cx="277200" cy="27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304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80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культурной работы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64" y="965266"/>
            <a:ext cx="64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93820"/>
            <a:ext cx="48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74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8064896" cy="1752600"/>
          </a:xfrm>
        </p:spPr>
        <p:txBody>
          <a:bodyPr>
            <a:no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Ежемесячное денежное довольствие (стипендия) </a:t>
            </a:r>
            <a:r>
              <a:rPr lang="ru-RU" sz="2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 рублей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успешно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освоившим учебную программу, осуществляются выплаты за отличную учебу в размере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должностного оклада, за учебу на оценки «хорошо»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- 25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предоставляется, каникулярные отпуска два раза в год, зимний сроком на 14 суток (февраль) и летний сроком 30 суток (август).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убытии в каникулярный отпуск курсантам выплачивается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(два) оклада денежного содержания и материальная помощь 0,3 оклада денежного содержания (ориентировочная сумма для курсантов 1 курса равняется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750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руб.).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Полное вещевое обеспечение (боевая, парадная форма, обувь, средства личной гигиены)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бесплатного питания в гражданских столовых университета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443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217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Проходные баллы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436630"/>
              </p:ext>
            </p:extLst>
          </p:nvPr>
        </p:nvGraphicFramePr>
        <p:xfrm>
          <a:off x="35496" y="1052736"/>
          <a:ext cx="9073008" cy="5159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2802"/>
                <a:gridCol w="1289313"/>
                <a:gridCol w="1289313"/>
                <a:gridCol w="1350790"/>
                <a:gridCol w="1350790"/>
              </a:tblGrid>
              <a:tr h="196953">
                <a:tc rowSpan="2"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Военный факультет в учреждении образования «Белорусский государственный университет информатики и радиоэлектроники»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2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Подлежало приему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Зачислено на обучение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конкурс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Проходной </a:t>
                      </a:r>
                      <a:endParaRPr lang="ru-RU" sz="1000" b="1" dirty="0">
                        <a:effectLst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балл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</a:tr>
              <a:tr h="193410">
                <a:tc gridSpan="5"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1-45 01 01 Специальность «Инфокоммуникационные технологии» (по направлениям)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231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1-45 01 01-03 «Инфокоммуникационные технологии (системы телекоммуникаций специального назначения)»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,</a:t>
                      </a: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282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для ВС 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,</a:t>
                      </a: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282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из них лица женского пола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233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для ГПК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</a:t>
                      </a: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</a:t>
                      </a:r>
                      <a:r>
                        <a:rPr lang="en-US" sz="1400" b="1" dirty="0">
                          <a:effectLst/>
                        </a:rPr>
                        <a:t>5</a:t>
                      </a:r>
                      <a:r>
                        <a:rPr lang="ru-RU" sz="1400" b="1" dirty="0">
                          <a:effectLst/>
                        </a:rPr>
                        <a:t>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</a:tr>
              <a:tr h="193410">
                <a:tc gridSpan="5"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1-39 01 01 Специальность «Радиотехника» (по направлениям)             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821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1-39 01 01 - 03 «Специальные системы радиолокации и радионавигации»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260</a:t>
                      </a:r>
                      <a:endParaRPr lang="ru-RU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для ВС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260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  <a:tr h="193410">
                <a:tc gridSpan="5"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1-45 01 02 «Инфокоммуникационные системы» (по направлениям)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231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1-45 01 02-01 «Инфокоммуникационные системы (стандартизация, сертификация и контроль параметров)»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275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для ВС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275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  <a:tr h="193410">
                <a:tc gridSpan="5"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1-40 02 01 «Вычислительные машины, системы и сети» специализация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821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1-40 02 01-04 «Вычислительные машины системы и сети специального назначения»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300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для ВС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300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из них лица женского пола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201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для МВД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</a:t>
                      </a:r>
                      <a:r>
                        <a:rPr lang="en-US" sz="14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272</a:t>
                      </a:r>
                      <a:endParaRPr lang="ru-RU" sz="10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  <a:tr h="193410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 за факультет:                          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63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</a:rPr>
                        <a:t>63</a:t>
                      </a:r>
                      <a:endParaRPr lang="ru-RU" sz="100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effectLst/>
                        </a:rPr>
                        <a:t>1,3</a:t>
                      </a:r>
                      <a:endParaRPr lang="ru-RU" sz="100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260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002" marR="670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17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5542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стать курсантом военного факультета БГУИР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10727486"/>
              </p:ext>
            </p:extLst>
          </p:nvPr>
        </p:nvGraphicFramePr>
        <p:xfrm>
          <a:off x="899592" y="908720"/>
          <a:ext cx="741682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87056" y="5745450"/>
            <a:ext cx="5953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Информация для справок: </a:t>
            </a:r>
            <a:r>
              <a:rPr lang="en-US" sz="2000" dirty="0" smtClean="0"/>
              <a:t>https://www.bsuir.by/ru/vf</a:t>
            </a:r>
            <a:endParaRPr lang="ru-RU" sz="2000" dirty="0" smtClean="0"/>
          </a:p>
          <a:p>
            <a:pPr algn="ctr"/>
            <a:r>
              <a:rPr lang="ru-RU" sz="2000" dirty="0"/>
              <a:t>(8 017) 293-21-26</a:t>
            </a:r>
          </a:p>
        </p:txBody>
      </p:sp>
    </p:spTree>
    <p:extLst>
      <p:ext uri="{BB962C8B-B14F-4D97-AF65-F5344CB8AC3E}">
        <p14:creationId xmlns:p14="http://schemas.microsoft.com/office/powerpoint/2010/main" val="398127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6985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Нормативы по физической подготовке для лиц мужского пола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800902"/>
              </p:ext>
            </p:extLst>
          </p:nvPr>
        </p:nvGraphicFramePr>
        <p:xfrm>
          <a:off x="1547664" y="1397000"/>
          <a:ext cx="6720408" cy="131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102"/>
                <a:gridCol w="1680102"/>
                <a:gridCol w="1680102"/>
                <a:gridCol w="1680102"/>
              </a:tblGrid>
              <a:tr h="93338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Форма одежды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Бег на 100 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Бег на 1,5 км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Подтягивание на перекладине</a:t>
                      </a:r>
                      <a:endParaRPr lang="ru-RU" dirty="0"/>
                    </a:p>
                  </a:txBody>
                  <a:tcPr anchor="ctr"/>
                </a:tc>
              </a:tr>
              <a:tr h="37853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спортивная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15,4 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6,52 </a:t>
                      </a:r>
                      <a:r>
                        <a:rPr lang="ru-RU" dirty="0" err="1" smtClean="0"/>
                        <a:t>мин.с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раз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8323" y="3068960"/>
            <a:ext cx="6906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Нормативы по физической подготовке для лиц женского пола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69956"/>
              </p:ext>
            </p:extLst>
          </p:nvPr>
        </p:nvGraphicFramePr>
        <p:xfrm>
          <a:off x="1547664" y="3861048"/>
          <a:ext cx="6720408" cy="1841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102"/>
                <a:gridCol w="1680102"/>
                <a:gridCol w="1680102"/>
                <a:gridCol w="1680102"/>
              </a:tblGrid>
              <a:tr h="93338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Форма одежды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Бег на 100 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Бег на 1 км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Поднимание туловища из положения «лежа на спине»</a:t>
                      </a:r>
                      <a:endParaRPr lang="ru-RU" dirty="0"/>
                    </a:p>
                  </a:txBody>
                  <a:tcPr anchor="ctr"/>
                </a:tc>
              </a:tr>
              <a:tr h="37853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спортивная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16,8 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5,54 </a:t>
                      </a:r>
                      <a:r>
                        <a:rPr lang="ru-RU" dirty="0" err="1" smtClean="0"/>
                        <a:t>мин.с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 раза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573016"/>
            <a:ext cx="8064896" cy="175260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факультет БГУИР ведет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свое начало с создания в марте 1964 года военной кафедры Минского радиотехнического института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15" y="260648"/>
            <a:ext cx="2753171" cy="325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\Desktop\агитация\12_100229_1_678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15" y="4293096"/>
            <a:ext cx="32766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49441"/>
            <a:ext cx="8316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 военная кафедра была реорганизована в военный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учреждении образования «Белорусский государственный университет информатики и радиоэлектроники»</a:t>
            </a:r>
          </a:p>
        </p:txBody>
      </p:sp>
    </p:spTree>
    <p:extLst>
      <p:ext uri="{BB962C8B-B14F-4D97-AF65-F5344CB8AC3E}">
        <p14:creationId xmlns:p14="http://schemas.microsoft.com/office/powerpoint/2010/main" val="25323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факультет БГУИР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осуществляет подготовку кадровых офицеров для Вооруженных Сил и других силовых структур и ведомств Республики Беларусь по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специальностям: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Инфокоммуникационные технологии (системы телекоммуникаций специального назначения)</a:t>
            </a:r>
          </a:p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Квалификация: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«Инженер по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инфокоммуникациям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управлению»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be-BY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Радиотехника (специальные системы радиолокации и радионавигации)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Квалификация:«</a:t>
            </a:r>
            <a:r>
              <a:rPr lang="be-BY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 по радиоэлектронике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 по управлению».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Вычислительные системы и сети специального назначения</a:t>
            </a:r>
          </a:p>
          <a:p>
            <a:pPr algn="l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Квалификация: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инженер-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системотехник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820472" cy="1752600"/>
          </a:xfrm>
        </p:spPr>
        <p:txBody>
          <a:bodyPr>
            <a:no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обучения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военном факультете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года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окончании военного факультета БГУИР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присваивается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воинское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звание 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лейтенант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 выдается диплом государственного образца.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Admin\Desktop\агитация\12_100229_1_142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3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C:\Users\Admin\Desktop\агитация\12_100229_1_142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32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822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820472" cy="1752600"/>
          </a:xfrm>
        </p:spPr>
        <p:txBody>
          <a:bodyPr>
            <a:no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обучения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военном факультете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года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окончании военного факультета БГУИР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присваивается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воинское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звание 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лейтенант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 выдается диплом государственного образца.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2" y="2229272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29272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17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15080" r="38883" b="23007"/>
          <a:stretch/>
        </p:blipFill>
        <p:spPr bwMode="auto">
          <a:xfrm>
            <a:off x="4283968" y="560313"/>
            <a:ext cx="4452813" cy="496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37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учебного процесса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9632" r="33441" b="22424"/>
          <a:stretch/>
        </p:blipFill>
        <p:spPr bwMode="auto">
          <a:xfrm>
            <a:off x="178371" y="3146276"/>
            <a:ext cx="5546062" cy="3450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908720"/>
            <a:ext cx="35377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Минск,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П. Бровки д.6 (1 корпус)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П. Бровки д.4 (2 корпус)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П. Бровки д.4 (Спорткомплекс)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П. Бровки д.10 (3 корпус ВФ)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Гикало д.9 (4 корпус)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Платонова д.39 (5 корпус )</a:t>
            </a: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4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7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учебного процесса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8378" y="792088"/>
            <a:ext cx="5628118" cy="4221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IMGP1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5004048" cy="3753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06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630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9" y="2636912"/>
            <a:ext cx="5296916" cy="3972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8064896" cy="1752600"/>
          </a:xfrm>
        </p:spPr>
        <p:txBody>
          <a:bodyPr>
            <a:noAutofit/>
          </a:bodyPr>
          <a:lstStyle/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0648"/>
            <a:ext cx="37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учебного процесса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dzsva\Downloads\Плешавеня фото\IMAG0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688669"/>
            <a:ext cx="5647863" cy="317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0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769</Words>
  <Application>Microsoft Office PowerPoint</Application>
  <PresentationFormat>Экран (4:3)</PresentationFormat>
  <Paragraphs>205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Военный факультет  в учреждении образования «Белорусский государственный университет информатики  и радиоэлектроники»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Военный факультет  в учреждении образования «Белорусский государственный университет информатики  и радиоэлектроники»</dc:title>
  <dc:creator>Admin</dc:creator>
  <cp:lastModifiedBy>БГУИРВФ</cp:lastModifiedBy>
  <cp:revision>24</cp:revision>
  <dcterms:created xsi:type="dcterms:W3CDTF">2020-02-25T05:25:44Z</dcterms:created>
  <dcterms:modified xsi:type="dcterms:W3CDTF">2020-02-26T06:13:41Z</dcterms:modified>
</cp:coreProperties>
</file>