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ppt/theme/themeOverride5.xml" ContentType="application/vnd.openxmlformats-officedocument.themeOverride+xml"/>
  <Override PartName="/ppt/theme/themeOverride6.xml" ContentType="application/vnd.openxmlformats-officedocument.themeOverride+xml"/>
  <Override PartName="/ppt/theme/themeOverride7.xml" ContentType="application/vnd.openxmlformats-officedocument.themeOverride+xml"/>
  <Override PartName="/ppt/theme/themeOverride8.xml" ContentType="application/vnd.openxmlformats-officedocument.themeOverride+xml"/>
  <Override PartName="/ppt/theme/themeOverride9.xml" ContentType="application/vnd.openxmlformats-officedocument.themeOverride+xml"/>
  <Override PartName="/ppt/theme/themeOverride10.xml" ContentType="application/vnd.openxmlformats-officedocument.themeOverride+xml"/>
  <Override PartName="/ppt/theme/themeOverride11.xml" ContentType="application/vnd.openxmlformats-officedocument.themeOverride+xml"/>
  <Override PartName="/ppt/theme/themeOverride12.xml" ContentType="application/vnd.openxmlformats-officedocument.themeOverr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2"/>
  </p:notesMasterIdLst>
  <p:sldIdLst>
    <p:sldId id="270" r:id="rId2"/>
    <p:sldId id="273" r:id="rId3"/>
    <p:sldId id="257" r:id="rId4"/>
    <p:sldId id="259" r:id="rId5"/>
    <p:sldId id="260" r:id="rId6"/>
    <p:sldId id="337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4" r:id="rId17"/>
    <p:sldId id="275" r:id="rId18"/>
    <p:sldId id="276" r:id="rId19"/>
    <p:sldId id="277" r:id="rId20"/>
    <p:sldId id="278" r:id="rId21"/>
    <p:sldId id="279" r:id="rId22"/>
    <p:sldId id="280" r:id="rId23"/>
    <p:sldId id="281" r:id="rId24"/>
    <p:sldId id="282" r:id="rId25"/>
    <p:sldId id="283" r:id="rId26"/>
    <p:sldId id="285" r:id="rId27"/>
    <p:sldId id="286" r:id="rId28"/>
    <p:sldId id="287" r:id="rId29"/>
    <p:sldId id="288" r:id="rId30"/>
    <p:sldId id="289" r:id="rId31"/>
    <p:sldId id="291" r:id="rId32"/>
    <p:sldId id="290" r:id="rId33"/>
    <p:sldId id="292" r:id="rId34"/>
    <p:sldId id="293" r:id="rId35"/>
    <p:sldId id="294" r:id="rId36"/>
    <p:sldId id="295" r:id="rId37"/>
    <p:sldId id="296" r:id="rId38"/>
    <p:sldId id="297" r:id="rId39"/>
    <p:sldId id="298" r:id="rId40"/>
    <p:sldId id="299" r:id="rId41"/>
    <p:sldId id="300" r:id="rId42"/>
    <p:sldId id="301" r:id="rId43"/>
    <p:sldId id="302" r:id="rId44"/>
    <p:sldId id="303" r:id="rId45"/>
    <p:sldId id="306" r:id="rId46"/>
    <p:sldId id="305" r:id="rId47"/>
    <p:sldId id="304" r:id="rId48"/>
    <p:sldId id="307" r:id="rId49"/>
    <p:sldId id="308" r:id="rId50"/>
    <p:sldId id="309" r:id="rId51"/>
    <p:sldId id="310" r:id="rId52"/>
    <p:sldId id="311" r:id="rId53"/>
    <p:sldId id="313" r:id="rId54"/>
    <p:sldId id="314" r:id="rId55"/>
    <p:sldId id="315" r:id="rId56"/>
    <p:sldId id="316" r:id="rId57"/>
    <p:sldId id="317" r:id="rId58"/>
    <p:sldId id="318" r:id="rId59"/>
    <p:sldId id="320" r:id="rId60"/>
    <p:sldId id="327" r:id="rId61"/>
    <p:sldId id="321" r:id="rId62"/>
    <p:sldId id="322" r:id="rId63"/>
    <p:sldId id="323" r:id="rId64"/>
    <p:sldId id="328" r:id="rId65"/>
    <p:sldId id="324" r:id="rId66"/>
    <p:sldId id="326" r:id="rId67"/>
    <p:sldId id="319" r:id="rId68"/>
    <p:sldId id="329" r:id="rId69"/>
    <p:sldId id="330" r:id="rId70"/>
    <p:sldId id="331" r:id="rId71"/>
    <p:sldId id="334" r:id="rId72"/>
    <p:sldId id="333" r:id="rId73"/>
    <p:sldId id="335" r:id="rId74"/>
    <p:sldId id="336" r:id="rId75"/>
    <p:sldId id="332" r:id="rId76"/>
    <p:sldId id="338" r:id="rId77"/>
    <p:sldId id="339" r:id="rId78"/>
    <p:sldId id="340" r:id="rId79"/>
    <p:sldId id="341" r:id="rId80"/>
    <p:sldId id="342" r:id="rId8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B4B98B0-60AC-42C2-AFA5-B58CD77FA1E5}" styleName="Светлый стиль 1 -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392" y="-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slide" Target="slides/slide75.xml"/><Relationship Id="rId84" Type="http://schemas.openxmlformats.org/officeDocument/2006/relationships/viewProps" Target="viewProp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notesMaster" Target="notesMasters/notesMaster1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theme" Target="theme/theme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67DFF7C-DE77-41F1-9163-1C2BBF93EBD6}" type="doc">
      <dgm:prSet loTypeId="urn:microsoft.com/office/officeart/2005/8/layout/cycle6" loCatId="cycle" qsTypeId="urn:microsoft.com/office/officeart/2005/8/quickstyle/3d3" qsCatId="3D" csTypeId="urn:microsoft.com/office/officeart/2005/8/colors/colorful1" csCatId="colorful" phldr="1"/>
      <dgm:spPr/>
      <dgm:t>
        <a:bodyPr/>
        <a:lstStyle/>
        <a:p>
          <a:endParaRPr lang="ru-RU"/>
        </a:p>
      </dgm:t>
    </dgm:pt>
    <dgm:pt modelId="{0DABC323-A8B4-40A5-B930-5E12783E7BFF}">
      <dgm:prSet phldrT="[Текст]" custT="1"/>
      <dgm:spPr/>
      <dgm:t>
        <a:bodyPr/>
        <a:lstStyle/>
        <a:p>
          <a:r>
            <a:rPr lang="en-US" sz="4000" dirty="0" smtClean="0"/>
            <a:t>1</a:t>
          </a:r>
          <a:endParaRPr lang="ru-RU" sz="4000" dirty="0"/>
        </a:p>
      </dgm:t>
    </dgm:pt>
    <dgm:pt modelId="{D861A8C8-B4C1-429F-9105-EB5778C5641D}" type="parTrans" cxnId="{A3A6E046-64F7-46C9-8E70-F2512274B1BA}">
      <dgm:prSet/>
      <dgm:spPr/>
      <dgm:t>
        <a:bodyPr/>
        <a:lstStyle/>
        <a:p>
          <a:endParaRPr lang="ru-RU" sz="3200"/>
        </a:p>
      </dgm:t>
    </dgm:pt>
    <dgm:pt modelId="{F26B2A35-4E2C-451D-A56D-58E325C2A163}" type="sibTrans" cxnId="{A3A6E046-64F7-46C9-8E70-F2512274B1BA}">
      <dgm:prSet/>
      <dgm:spPr/>
      <dgm:t>
        <a:bodyPr/>
        <a:lstStyle/>
        <a:p>
          <a:endParaRPr lang="ru-RU" sz="3200"/>
        </a:p>
      </dgm:t>
    </dgm:pt>
    <dgm:pt modelId="{647448C6-B8F4-42AE-99D4-420D6DD9CAE0}">
      <dgm:prSet phldrT="[Текст]" custT="1"/>
      <dgm:spPr/>
      <dgm:t>
        <a:bodyPr/>
        <a:lstStyle/>
        <a:p>
          <a:r>
            <a:rPr lang="en-US" sz="4000" dirty="0" smtClean="0"/>
            <a:t>8</a:t>
          </a:r>
          <a:endParaRPr lang="ru-RU" sz="4000" dirty="0"/>
        </a:p>
      </dgm:t>
    </dgm:pt>
    <dgm:pt modelId="{2EC22AD4-D54C-43C8-B964-2C99EF49AF51}" type="parTrans" cxnId="{D94C8E76-0193-455A-8CA9-BCB83066FD70}">
      <dgm:prSet/>
      <dgm:spPr/>
      <dgm:t>
        <a:bodyPr/>
        <a:lstStyle/>
        <a:p>
          <a:endParaRPr lang="ru-RU" sz="3200"/>
        </a:p>
      </dgm:t>
    </dgm:pt>
    <dgm:pt modelId="{3807C216-681B-4623-B75D-F47715300076}" type="sibTrans" cxnId="{D94C8E76-0193-455A-8CA9-BCB83066FD70}">
      <dgm:prSet/>
      <dgm:spPr/>
      <dgm:t>
        <a:bodyPr/>
        <a:lstStyle/>
        <a:p>
          <a:endParaRPr lang="ru-RU" sz="3200"/>
        </a:p>
      </dgm:t>
    </dgm:pt>
    <dgm:pt modelId="{13B316E7-D9B9-4255-A8B9-847220402BE8}">
      <dgm:prSet phldrT="[Текст]" custT="1"/>
      <dgm:spPr/>
      <dgm:t>
        <a:bodyPr/>
        <a:lstStyle/>
        <a:p>
          <a:r>
            <a:rPr lang="en-US" sz="4000" dirty="0" smtClean="0"/>
            <a:t>9</a:t>
          </a:r>
          <a:endParaRPr lang="ru-RU" sz="4000" dirty="0"/>
        </a:p>
      </dgm:t>
    </dgm:pt>
    <dgm:pt modelId="{7D2D76AE-E9C0-415F-AE34-F97FEC92FDA4}" type="parTrans" cxnId="{862512F6-E2D8-498B-9B87-6B7D1439FFEE}">
      <dgm:prSet/>
      <dgm:spPr/>
      <dgm:t>
        <a:bodyPr/>
        <a:lstStyle/>
        <a:p>
          <a:endParaRPr lang="ru-RU" sz="3200"/>
        </a:p>
      </dgm:t>
    </dgm:pt>
    <dgm:pt modelId="{CD443354-18FB-4041-9B15-B0558DAD69D9}" type="sibTrans" cxnId="{862512F6-E2D8-498B-9B87-6B7D1439FFEE}">
      <dgm:prSet/>
      <dgm:spPr/>
      <dgm:t>
        <a:bodyPr/>
        <a:lstStyle/>
        <a:p>
          <a:endParaRPr lang="ru-RU" sz="3200"/>
        </a:p>
      </dgm:t>
    </dgm:pt>
    <dgm:pt modelId="{CA267E80-02C7-4973-9261-29F6E479A313}">
      <dgm:prSet phldrT="[Текст]" custT="1"/>
      <dgm:spPr/>
      <dgm:t>
        <a:bodyPr/>
        <a:lstStyle/>
        <a:p>
          <a:r>
            <a:rPr lang="en-US" sz="4000" dirty="0" smtClean="0"/>
            <a:t>10</a:t>
          </a:r>
          <a:endParaRPr lang="ru-RU" sz="4000" dirty="0"/>
        </a:p>
      </dgm:t>
    </dgm:pt>
    <dgm:pt modelId="{10A50BDC-6C9D-4258-969A-B45AC119EC85}" type="parTrans" cxnId="{04D9B9AA-094E-4F61-A53F-BCC30B3DA03C}">
      <dgm:prSet/>
      <dgm:spPr/>
      <dgm:t>
        <a:bodyPr/>
        <a:lstStyle/>
        <a:p>
          <a:endParaRPr lang="ru-RU" sz="3200"/>
        </a:p>
      </dgm:t>
    </dgm:pt>
    <dgm:pt modelId="{9DD29DD4-B9DA-46E1-8C64-74664873F649}" type="sibTrans" cxnId="{04D9B9AA-094E-4F61-A53F-BCC30B3DA03C}">
      <dgm:prSet/>
      <dgm:spPr/>
      <dgm:t>
        <a:bodyPr/>
        <a:lstStyle/>
        <a:p>
          <a:endParaRPr lang="ru-RU" sz="3200"/>
        </a:p>
      </dgm:t>
    </dgm:pt>
    <dgm:pt modelId="{28C8BD15-026E-40E1-AD67-9083BDD1A85D}">
      <dgm:prSet custT="1"/>
      <dgm:spPr/>
      <dgm:t>
        <a:bodyPr/>
        <a:lstStyle/>
        <a:p>
          <a:r>
            <a:rPr lang="en-US" sz="4000" dirty="0" smtClean="0"/>
            <a:t>2</a:t>
          </a:r>
          <a:endParaRPr lang="ru-RU" sz="4000" dirty="0"/>
        </a:p>
      </dgm:t>
    </dgm:pt>
    <dgm:pt modelId="{741CF234-35E5-44A5-8754-A8489E8FAB8F}" type="parTrans" cxnId="{9C3C161A-6028-4320-A9FC-40416B6F3D47}">
      <dgm:prSet/>
      <dgm:spPr/>
      <dgm:t>
        <a:bodyPr/>
        <a:lstStyle/>
        <a:p>
          <a:endParaRPr lang="ru-RU" sz="3200"/>
        </a:p>
      </dgm:t>
    </dgm:pt>
    <dgm:pt modelId="{C2691FD6-D6B1-4D76-8687-DE3309D9E855}" type="sibTrans" cxnId="{9C3C161A-6028-4320-A9FC-40416B6F3D47}">
      <dgm:prSet/>
      <dgm:spPr/>
      <dgm:t>
        <a:bodyPr/>
        <a:lstStyle/>
        <a:p>
          <a:endParaRPr lang="ru-RU" sz="3200"/>
        </a:p>
      </dgm:t>
    </dgm:pt>
    <dgm:pt modelId="{94B2E792-017D-45C7-9CEF-E53AA32A3F71}">
      <dgm:prSet custT="1"/>
      <dgm:spPr/>
      <dgm:t>
        <a:bodyPr/>
        <a:lstStyle/>
        <a:p>
          <a:r>
            <a:rPr lang="en-US" sz="4000" dirty="0" smtClean="0"/>
            <a:t>3</a:t>
          </a:r>
          <a:endParaRPr lang="ru-RU" sz="4000" dirty="0"/>
        </a:p>
      </dgm:t>
    </dgm:pt>
    <dgm:pt modelId="{AE450FC4-6F1F-40AC-B2DC-223CAE35CA96}" type="parTrans" cxnId="{0C3EC78E-C560-4389-92D3-C752FF236324}">
      <dgm:prSet/>
      <dgm:spPr/>
      <dgm:t>
        <a:bodyPr/>
        <a:lstStyle/>
        <a:p>
          <a:endParaRPr lang="ru-RU" sz="3200"/>
        </a:p>
      </dgm:t>
    </dgm:pt>
    <dgm:pt modelId="{35E41B2C-86E3-4DD1-A0B8-6CB0AD646636}" type="sibTrans" cxnId="{0C3EC78E-C560-4389-92D3-C752FF236324}">
      <dgm:prSet/>
      <dgm:spPr/>
      <dgm:t>
        <a:bodyPr/>
        <a:lstStyle/>
        <a:p>
          <a:endParaRPr lang="ru-RU" sz="3200"/>
        </a:p>
      </dgm:t>
    </dgm:pt>
    <dgm:pt modelId="{0B769362-D21E-417E-BED9-4E11A67B208D}">
      <dgm:prSet custT="1"/>
      <dgm:spPr/>
      <dgm:t>
        <a:bodyPr/>
        <a:lstStyle/>
        <a:p>
          <a:r>
            <a:rPr lang="en-US" sz="4000" dirty="0" smtClean="0"/>
            <a:t>4</a:t>
          </a:r>
          <a:endParaRPr lang="ru-RU" sz="4000" dirty="0"/>
        </a:p>
      </dgm:t>
    </dgm:pt>
    <dgm:pt modelId="{0E1383F0-3401-4AF6-B93A-777B98110559}" type="parTrans" cxnId="{0DFA835C-6FB6-4155-90EE-628B96DFD18C}">
      <dgm:prSet/>
      <dgm:spPr/>
      <dgm:t>
        <a:bodyPr/>
        <a:lstStyle/>
        <a:p>
          <a:endParaRPr lang="ru-RU" sz="3200"/>
        </a:p>
      </dgm:t>
    </dgm:pt>
    <dgm:pt modelId="{F626E4F0-5771-4438-A519-72A91DA76B04}" type="sibTrans" cxnId="{0DFA835C-6FB6-4155-90EE-628B96DFD18C}">
      <dgm:prSet/>
      <dgm:spPr/>
      <dgm:t>
        <a:bodyPr/>
        <a:lstStyle/>
        <a:p>
          <a:endParaRPr lang="ru-RU" sz="3200"/>
        </a:p>
      </dgm:t>
    </dgm:pt>
    <dgm:pt modelId="{E6421BD6-B485-424A-9EE3-20F5764D2B0A}">
      <dgm:prSet custT="1"/>
      <dgm:spPr/>
      <dgm:t>
        <a:bodyPr/>
        <a:lstStyle/>
        <a:p>
          <a:r>
            <a:rPr lang="en-US" sz="4000" dirty="0" smtClean="0"/>
            <a:t>5</a:t>
          </a:r>
          <a:endParaRPr lang="ru-RU" sz="4000" dirty="0"/>
        </a:p>
      </dgm:t>
    </dgm:pt>
    <dgm:pt modelId="{B8AE6082-A686-43AD-8589-48F25211DF51}" type="parTrans" cxnId="{28B4C16C-F16A-4D1A-A0F4-9C598C4B5898}">
      <dgm:prSet/>
      <dgm:spPr/>
      <dgm:t>
        <a:bodyPr/>
        <a:lstStyle/>
        <a:p>
          <a:endParaRPr lang="ru-RU" sz="3200"/>
        </a:p>
      </dgm:t>
    </dgm:pt>
    <dgm:pt modelId="{DEBEDB07-AB37-4FE7-9CE7-044A6357BBE9}" type="sibTrans" cxnId="{28B4C16C-F16A-4D1A-A0F4-9C598C4B5898}">
      <dgm:prSet/>
      <dgm:spPr/>
      <dgm:t>
        <a:bodyPr/>
        <a:lstStyle/>
        <a:p>
          <a:endParaRPr lang="ru-RU" sz="3200"/>
        </a:p>
      </dgm:t>
    </dgm:pt>
    <dgm:pt modelId="{AC2B8CD9-09A9-4309-9BC0-F59ADAC1C555}">
      <dgm:prSet custT="1"/>
      <dgm:spPr/>
      <dgm:t>
        <a:bodyPr/>
        <a:lstStyle/>
        <a:p>
          <a:r>
            <a:rPr lang="en-US" sz="4000" dirty="0" smtClean="0"/>
            <a:t>6</a:t>
          </a:r>
          <a:endParaRPr lang="ru-RU" sz="4000" dirty="0"/>
        </a:p>
      </dgm:t>
    </dgm:pt>
    <dgm:pt modelId="{FEA67F11-D006-4338-BEC9-20B5C9E6B44B}" type="parTrans" cxnId="{96CC76E5-4D24-4D66-9E5A-F4D4D9CDEEDC}">
      <dgm:prSet/>
      <dgm:spPr/>
      <dgm:t>
        <a:bodyPr/>
        <a:lstStyle/>
        <a:p>
          <a:endParaRPr lang="ru-RU" sz="3200"/>
        </a:p>
      </dgm:t>
    </dgm:pt>
    <dgm:pt modelId="{22D57D4E-F8DB-49E0-AE5A-D8079F80A5D7}" type="sibTrans" cxnId="{96CC76E5-4D24-4D66-9E5A-F4D4D9CDEEDC}">
      <dgm:prSet/>
      <dgm:spPr/>
      <dgm:t>
        <a:bodyPr/>
        <a:lstStyle/>
        <a:p>
          <a:endParaRPr lang="ru-RU" sz="3200"/>
        </a:p>
      </dgm:t>
    </dgm:pt>
    <dgm:pt modelId="{758F9AFA-7B35-4763-8392-D64068F09AD7}">
      <dgm:prSet custT="1"/>
      <dgm:spPr/>
      <dgm:t>
        <a:bodyPr/>
        <a:lstStyle/>
        <a:p>
          <a:r>
            <a:rPr lang="en-US" sz="4000" dirty="0" smtClean="0"/>
            <a:t>7</a:t>
          </a:r>
          <a:endParaRPr lang="ru-RU" sz="4000" dirty="0"/>
        </a:p>
      </dgm:t>
    </dgm:pt>
    <dgm:pt modelId="{58FF5217-A936-4775-A51E-27D0239D5C2F}" type="parTrans" cxnId="{635EC49E-E54C-48A2-816D-B4ECE426E514}">
      <dgm:prSet/>
      <dgm:spPr/>
      <dgm:t>
        <a:bodyPr/>
        <a:lstStyle/>
        <a:p>
          <a:endParaRPr lang="ru-RU" sz="3200"/>
        </a:p>
      </dgm:t>
    </dgm:pt>
    <dgm:pt modelId="{F35327A5-21DC-411A-A7F5-CD30E2CB61B1}" type="sibTrans" cxnId="{635EC49E-E54C-48A2-816D-B4ECE426E514}">
      <dgm:prSet/>
      <dgm:spPr/>
      <dgm:t>
        <a:bodyPr/>
        <a:lstStyle/>
        <a:p>
          <a:endParaRPr lang="ru-RU" sz="3200"/>
        </a:p>
      </dgm:t>
    </dgm:pt>
    <dgm:pt modelId="{5705F1F5-B9F2-488B-998E-6C1A99892717}" type="pres">
      <dgm:prSet presAssocID="{E67DFF7C-DE77-41F1-9163-1C2BBF93EBD6}" presName="cycle" presStyleCnt="0">
        <dgm:presLayoutVars>
          <dgm:dir/>
          <dgm:resizeHandles val="exact"/>
        </dgm:presLayoutVars>
      </dgm:prSet>
      <dgm:spPr/>
    </dgm:pt>
    <dgm:pt modelId="{1C1C7C2D-1FAF-48E0-83F1-D8596B4B6173}" type="pres">
      <dgm:prSet presAssocID="{0DABC323-A8B4-40A5-B930-5E12783E7BFF}" presName="node" presStyleLbl="node1" presStyleIdx="0" presStyleCnt="10">
        <dgm:presLayoutVars>
          <dgm:bulletEnabled val="1"/>
        </dgm:presLayoutVars>
      </dgm:prSet>
      <dgm:spPr/>
    </dgm:pt>
    <dgm:pt modelId="{1EEE80B1-DDE2-4422-9EF1-87A0B73C3BFF}" type="pres">
      <dgm:prSet presAssocID="{0DABC323-A8B4-40A5-B930-5E12783E7BFF}" presName="spNode" presStyleCnt="0"/>
      <dgm:spPr/>
    </dgm:pt>
    <dgm:pt modelId="{4FCA0F88-04C2-4ED4-B4EB-FB902FC96F3C}" type="pres">
      <dgm:prSet presAssocID="{F26B2A35-4E2C-451D-A56D-58E325C2A163}" presName="sibTrans" presStyleLbl="sibTrans1D1" presStyleIdx="0" presStyleCnt="10"/>
      <dgm:spPr/>
    </dgm:pt>
    <dgm:pt modelId="{F3485F59-4598-4438-B7DE-18F7F25E8E00}" type="pres">
      <dgm:prSet presAssocID="{28C8BD15-026E-40E1-AD67-9083BDD1A85D}" presName="node" presStyleLbl="node1" presStyleIdx="1" presStyleCnt="10">
        <dgm:presLayoutVars>
          <dgm:bulletEnabled val="1"/>
        </dgm:presLayoutVars>
      </dgm:prSet>
      <dgm:spPr/>
    </dgm:pt>
    <dgm:pt modelId="{0E92C19A-AE8F-4835-99DC-F533F8982E73}" type="pres">
      <dgm:prSet presAssocID="{28C8BD15-026E-40E1-AD67-9083BDD1A85D}" presName="spNode" presStyleCnt="0"/>
      <dgm:spPr/>
    </dgm:pt>
    <dgm:pt modelId="{11A259E3-0076-4CF1-8CD5-891FF8F29EF4}" type="pres">
      <dgm:prSet presAssocID="{C2691FD6-D6B1-4D76-8687-DE3309D9E855}" presName="sibTrans" presStyleLbl="sibTrans1D1" presStyleIdx="1" presStyleCnt="10"/>
      <dgm:spPr/>
    </dgm:pt>
    <dgm:pt modelId="{A6045B46-7D07-4853-B85D-2DF8B1D42418}" type="pres">
      <dgm:prSet presAssocID="{94B2E792-017D-45C7-9CEF-E53AA32A3F71}" presName="node" presStyleLbl="node1" presStyleIdx="2" presStyleCnt="10">
        <dgm:presLayoutVars>
          <dgm:bulletEnabled val="1"/>
        </dgm:presLayoutVars>
      </dgm:prSet>
      <dgm:spPr/>
    </dgm:pt>
    <dgm:pt modelId="{ED63D064-B44B-40CF-A255-6D472AFD728E}" type="pres">
      <dgm:prSet presAssocID="{94B2E792-017D-45C7-9CEF-E53AA32A3F71}" presName="spNode" presStyleCnt="0"/>
      <dgm:spPr/>
    </dgm:pt>
    <dgm:pt modelId="{7F023E7B-66E5-4B23-AA29-2E5225EAF259}" type="pres">
      <dgm:prSet presAssocID="{35E41B2C-86E3-4DD1-A0B8-6CB0AD646636}" presName="sibTrans" presStyleLbl="sibTrans1D1" presStyleIdx="2" presStyleCnt="10"/>
      <dgm:spPr/>
    </dgm:pt>
    <dgm:pt modelId="{A52FB249-EEF5-4654-A506-C3B8ABACF6BD}" type="pres">
      <dgm:prSet presAssocID="{0B769362-D21E-417E-BED9-4E11A67B208D}" presName="node" presStyleLbl="node1" presStyleIdx="3" presStyleCnt="10">
        <dgm:presLayoutVars>
          <dgm:bulletEnabled val="1"/>
        </dgm:presLayoutVars>
      </dgm:prSet>
      <dgm:spPr/>
    </dgm:pt>
    <dgm:pt modelId="{FAA8FD43-2C7B-43E2-BB10-8FFABA9D1729}" type="pres">
      <dgm:prSet presAssocID="{0B769362-D21E-417E-BED9-4E11A67B208D}" presName="spNode" presStyleCnt="0"/>
      <dgm:spPr/>
    </dgm:pt>
    <dgm:pt modelId="{908DB02B-D83D-47F4-8D0C-1D732C79FE46}" type="pres">
      <dgm:prSet presAssocID="{F626E4F0-5771-4438-A519-72A91DA76B04}" presName="sibTrans" presStyleLbl="sibTrans1D1" presStyleIdx="3" presStyleCnt="10"/>
      <dgm:spPr/>
    </dgm:pt>
    <dgm:pt modelId="{D54D31CF-43F7-4F9A-99A8-0694DFC4FD32}" type="pres">
      <dgm:prSet presAssocID="{E6421BD6-B485-424A-9EE3-20F5764D2B0A}" presName="node" presStyleLbl="node1" presStyleIdx="4" presStyleCnt="10">
        <dgm:presLayoutVars>
          <dgm:bulletEnabled val="1"/>
        </dgm:presLayoutVars>
      </dgm:prSet>
      <dgm:spPr/>
    </dgm:pt>
    <dgm:pt modelId="{1477536D-DA8B-4782-AE68-373D19945CA6}" type="pres">
      <dgm:prSet presAssocID="{E6421BD6-B485-424A-9EE3-20F5764D2B0A}" presName="spNode" presStyleCnt="0"/>
      <dgm:spPr/>
    </dgm:pt>
    <dgm:pt modelId="{5C1EC6DF-A431-4DCB-832E-1D412182557A}" type="pres">
      <dgm:prSet presAssocID="{DEBEDB07-AB37-4FE7-9CE7-044A6357BBE9}" presName="sibTrans" presStyleLbl="sibTrans1D1" presStyleIdx="4" presStyleCnt="10"/>
      <dgm:spPr/>
    </dgm:pt>
    <dgm:pt modelId="{37DBF4C1-6A66-40A7-8B73-D521CE90F0F8}" type="pres">
      <dgm:prSet presAssocID="{AC2B8CD9-09A9-4309-9BC0-F59ADAC1C555}" presName="node" presStyleLbl="node1" presStyleIdx="5" presStyleCnt="10">
        <dgm:presLayoutVars>
          <dgm:bulletEnabled val="1"/>
        </dgm:presLayoutVars>
      </dgm:prSet>
      <dgm:spPr/>
    </dgm:pt>
    <dgm:pt modelId="{23268F46-F594-4F7C-A8F3-FB5D8ADC8942}" type="pres">
      <dgm:prSet presAssocID="{AC2B8CD9-09A9-4309-9BC0-F59ADAC1C555}" presName="spNode" presStyleCnt="0"/>
      <dgm:spPr/>
    </dgm:pt>
    <dgm:pt modelId="{0AE578C8-2D10-40B0-BE22-992895D6B3D8}" type="pres">
      <dgm:prSet presAssocID="{22D57D4E-F8DB-49E0-AE5A-D8079F80A5D7}" presName="sibTrans" presStyleLbl="sibTrans1D1" presStyleIdx="5" presStyleCnt="10"/>
      <dgm:spPr/>
    </dgm:pt>
    <dgm:pt modelId="{6A360147-0F14-4384-820C-C906905E470A}" type="pres">
      <dgm:prSet presAssocID="{758F9AFA-7B35-4763-8392-D64068F09AD7}" presName="node" presStyleLbl="node1" presStyleIdx="6" presStyleCnt="10">
        <dgm:presLayoutVars>
          <dgm:bulletEnabled val="1"/>
        </dgm:presLayoutVars>
      </dgm:prSet>
      <dgm:spPr/>
    </dgm:pt>
    <dgm:pt modelId="{78A43BC0-4F17-43B5-A88B-73F3FFB21DAA}" type="pres">
      <dgm:prSet presAssocID="{758F9AFA-7B35-4763-8392-D64068F09AD7}" presName="spNode" presStyleCnt="0"/>
      <dgm:spPr/>
    </dgm:pt>
    <dgm:pt modelId="{9F76A5AE-37D1-41A3-BFBA-9429030F9511}" type="pres">
      <dgm:prSet presAssocID="{F35327A5-21DC-411A-A7F5-CD30E2CB61B1}" presName="sibTrans" presStyleLbl="sibTrans1D1" presStyleIdx="6" presStyleCnt="10"/>
      <dgm:spPr/>
    </dgm:pt>
    <dgm:pt modelId="{190570E5-6FBE-4515-BB0D-32700AC99EA5}" type="pres">
      <dgm:prSet presAssocID="{647448C6-B8F4-42AE-99D4-420D6DD9CAE0}" presName="node" presStyleLbl="node1" presStyleIdx="7" presStyleCnt="10">
        <dgm:presLayoutVars>
          <dgm:bulletEnabled val="1"/>
        </dgm:presLayoutVars>
      </dgm:prSet>
      <dgm:spPr/>
    </dgm:pt>
    <dgm:pt modelId="{69824800-87CD-477E-A70D-177E05D7C77D}" type="pres">
      <dgm:prSet presAssocID="{647448C6-B8F4-42AE-99D4-420D6DD9CAE0}" presName="spNode" presStyleCnt="0"/>
      <dgm:spPr/>
    </dgm:pt>
    <dgm:pt modelId="{79F729D3-2CB9-496D-BD05-BF0850D5CA9E}" type="pres">
      <dgm:prSet presAssocID="{3807C216-681B-4623-B75D-F47715300076}" presName="sibTrans" presStyleLbl="sibTrans1D1" presStyleIdx="7" presStyleCnt="10"/>
      <dgm:spPr/>
    </dgm:pt>
    <dgm:pt modelId="{942D1D84-9CFB-4804-9891-2B7F421A4BD8}" type="pres">
      <dgm:prSet presAssocID="{13B316E7-D9B9-4255-A8B9-847220402BE8}" presName="node" presStyleLbl="node1" presStyleIdx="8" presStyleCnt="10">
        <dgm:presLayoutVars>
          <dgm:bulletEnabled val="1"/>
        </dgm:presLayoutVars>
      </dgm:prSet>
      <dgm:spPr/>
    </dgm:pt>
    <dgm:pt modelId="{83543B9F-A26E-4771-A6A2-A44B4BE35E98}" type="pres">
      <dgm:prSet presAssocID="{13B316E7-D9B9-4255-A8B9-847220402BE8}" presName="spNode" presStyleCnt="0"/>
      <dgm:spPr/>
    </dgm:pt>
    <dgm:pt modelId="{CD3F642F-5BCF-4B43-B58F-89BC104147DD}" type="pres">
      <dgm:prSet presAssocID="{CD443354-18FB-4041-9B15-B0558DAD69D9}" presName="sibTrans" presStyleLbl="sibTrans1D1" presStyleIdx="8" presStyleCnt="10"/>
      <dgm:spPr/>
    </dgm:pt>
    <dgm:pt modelId="{E32A4BD2-E4E0-4894-AF59-DDD8F56214EE}" type="pres">
      <dgm:prSet presAssocID="{CA267E80-02C7-4973-9261-29F6E479A313}" presName="node" presStyleLbl="node1" presStyleIdx="9" presStyleCnt="10">
        <dgm:presLayoutVars>
          <dgm:bulletEnabled val="1"/>
        </dgm:presLayoutVars>
      </dgm:prSet>
      <dgm:spPr/>
    </dgm:pt>
    <dgm:pt modelId="{901AA4B1-814A-41B7-AB37-676BB36A5B21}" type="pres">
      <dgm:prSet presAssocID="{CA267E80-02C7-4973-9261-29F6E479A313}" presName="spNode" presStyleCnt="0"/>
      <dgm:spPr/>
    </dgm:pt>
    <dgm:pt modelId="{60A2949F-CE0F-42C5-B1FF-948D8DBE4CD6}" type="pres">
      <dgm:prSet presAssocID="{9DD29DD4-B9DA-46E1-8C64-74664873F649}" presName="sibTrans" presStyleLbl="sibTrans1D1" presStyleIdx="9" presStyleCnt="10"/>
      <dgm:spPr/>
    </dgm:pt>
  </dgm:ptLst>
  <dgm:cxnLst>
    <dgm:cxn modelId="{D94C8E76-0193-455A-8CA9-BCB83066FD70}" srcId="{E67DFF7C-DE77-41F1-9163-1C2BBF93EBD6}" destId="{647448C6-B8F4-42AE-99D4-420D6DD9CAE0}" srcOrd="7" destOrd="0" parTransId="{2EC22AD4-D54C-43C8-B964-2C99EF49AF51}" sibTransId="{3807C216-681B-4623-B75D-F47715300076}"/>
    <dgm:cxn modelId="{96CC76E5-4D24-4D66-9E5A-F4D4D9CDEEDC}" srcId="{E67DFF7C-DE77-41F1-9163-1C2BBF93EBD6}" destId="{AC2B8CD9-09A9-4309-9BC0-F59ADAC1C555}" srcOrd="5" destOrd="0" parTransId="{FEA67F11-D006-4338-BEC9-20B5C9E6B44B}" sibTransId="{22D57D4E-F8DB-49E0-AE5A-D8079F80A5D7}"/>
    <dgm:cxn modelId="{635EC49E-E54C-48A2-816D-B4ECE426E514}" srcId="{E67DFF7C-DE77-41F1-9163-1C2BBF93EBD6}" destId="{758F9AFA-7B35-4763-8392-D64068F09AD7}" srcOrd="6" destOrd="0" parTransId="{58FF5217-A936-4775-A51E-27D0239D5C2F}" sibTransId="{F35327A5-21DC-411A-A7F5-CD30E2CB61B1}"/>
    <dgm:cxn modelId="{263B5AD9-382B-4903-949E-C534CBA63EED}" type="presOf" srcId="{0DABC323-A8B4-40A5-B930-5E12783E7BFF}" destId="{1C1C7C2D-1FAF-48E0-83F1-D8596B4B6173}" srcOrd="0" destOrd="0" presId="urn:microsoft.com/office/officeart/2005/8/layout/cycle6"/>
    <dgm:cxn modelId="{862512F6-E2D8-498B-9B87-6B7D1439FFEE}" srcId="{E67DFF7C-DE77-41F1-9163-1C2BBF93EBD6}" destId="{13B316E7-D9B9-4255-A8B9-847220402BE8}" srcOrd="8" destOrd="0" parTransId="{7D2D76AE-E9C0-415F-AE34-F97FEC92FDA4}" sibTransId="{CD443354-18FB-4041-9B15-B0558DAD69D9}"/>
    <dgm:cxn modelId="{28B4C16C-F16A-4D1A-A0F4-9C598C4B5898}" srcId="{E67DFF7C-DE77-41F1-9163-1C2BBF93EBD6}" destId="{E6421BD6-B485-424A-9EE3-20F5764D2B0A}" srcOrd="4" destOrd="0" parTransId="{B8AE6082-A686-43AD-8589-48F25211DF51}" sibTransId="{DEBEDB07-AB37-4FE7-9CE7-044A6357BBE9}"/>
    <dgm:cxn modelId="{77B67847-1FB4-485B-9433-E25C302855E6}" type="presOf" srcId="{F26B2A35-4E2C-451D-A56D-58E325C2A163}" destId="{4FCA0F88-04C2-4ED4-B4EB-FB902FC96F3C}" srcOrd="0" destOrd="0" presId="urn:microsoft.com/office/officeart/2005/8/layout/cycle6"/>
    <dgm:cxn modelId="{8AF7CFDC-3B78-4BEA-AF26-A99E0A636CBB}" type="presOf" srcId="{35E41B2C-86E3-4DD1-A0B8-6CB0AD646636}" destId="{7F023E7B-66E5-4B23-AA29-2E5225EAF259}" srcOrd="0" destOrd="0" presId="urn:microsoft.com/office/officeart/2005/8/layout/cycle6"/>
    <dgm:cxn modelId="{9C3C161A-6028-4320-A9FC-40416B6F3D47}" srcId="{E67DFF7C-DE77-41F1-9163-1C2BBF93EBD6}" destId="{28C8BD15-026E-40E1-AD67-9083BDD1A85D}" srcOrd="1" destOrd="0" parTransId="{741CF234-35E5-44A5-8754-A8489E8FAB8F}" sibTransId="{C2691FD6-D6B1-4D76-8687-DE3309D9E855}"/>
    <dgm:cxn modelId="{D1756075-E5D3-4E66-938F-B2F9F81A3AA9}" type="presOf" srcId="{CD443354-18FB-4041-9B15-B0558DAD69D9}" destId="{CD3F642F-5BCF-4B43-B58F-89BC104147DD}" srcOrd="0" destOrd="0" presId="urn:microsoft.com/office/officeart/2005/8/layout/cycle6"/>
    <dgm:cxn modelId="{04D9B9AA-094E-4F61-A53F-BCC30B3DA03C}" srcId="{E67DFF7C-DE77-41F1-9163-1C2BBF93EBD6}" destId="{CA267E80-02C7-4973-9261-29F6E479A313}" srcOrd="9" destOrd="0" parTransId="{10A50BDC-6C9D-4258-969A-B45AC119EC85}" sibTransId="{9DD29DD4-B9DA-46E1-8C64-74664873F649}"/>
    <dgm:cxn modelId="{38D238B7-B2D2-424C-AC67-4CC9E04142D6}" type="presOf" srcId="{E67DFF7C-DE77-41F1-9163-1C2BBF93EBD6}" destId="{5705F1F5-B9F2-488B-998E-6C1A99892717}" srcOrd="0" destOrd="0" presId="urn:microsoft.com/office/officeart/2005/8/layout/cycle6"/>
    <dgm:cxn modelId="{A3A6E046-64F7-46C9-8E70-F2512274B1BA}" srcId="{E67DFF7C-DE77-41F1-9163-1C2BBF93EBD6}" destId="{0DABC323-A8B4-40A5-B930-5E12783E7BFF}" srcOrd="0" destOrd="0" parTransId="{D861A8C8-B4C1-429F-9105-EB5778C5641D}" sibTransId="{F26B2A35-4E2C-451D-A56D-58E325C2A163}"/>
    <dgm:cxn modelId="{FC70670B-A903-4B48-A92E-89BCE692D119}" type="presOf" srcId="{9DD29DD4-B9DA-46E1-8C64-74664873F649}" destId="{60A2949F-CE0F-42C5-B1FF-948D8DBE4CD6}" srcOrd="0" destOrd="0" presId="urn:microsoft.com/office/officeart/2005/8/layout/cycle6"/>
    <dgm:cxn modelId="{C7B40955-8038-45B8-803A-7F2E53708AA7}" type="presOf" srcId="{0B769362-D21E-417E-BED9-4E11A67B208D}" destId="{A52FB249-EEF5-4654-A506-C3B8ABACF6BD}" srcOrd="0" destOrd="0" presId="urn:microsoft.com/office/officeart/2005/8/layout/cycle6"/>
    <dgm:cxn modelId="{0DFA835C-6FB6-4155-90EE-628B96DFD18C}" srcId="{E67DFF7C-DE77-41F1-9163-1C2BBF93EBD6}" destId="{0B769362-D21E-417E-BED9-4E11A67B208D}" srcOrd="3" destOrd="0" parTransId="{0E1383F0-3401-4AF6-B93A-777B98110559}" sibTransId="{F626E4F0-5771-4438-A519-72A91DA76B04}"/>
    <dgm:cxn modelId="{7D806B6F-EEA7-4AAD-8986-ECAC27B0B77D}" type="presOf" srcId="{3807C216-681B-4623-B75D-F47715300076}" destId="{79F729D3-2CB9-496D-BD05-BF0850D5CA9E}" srcOrd="0" destOrd="0" presId="urn:microsoft.com/office/officeart/2005/8/layout/cycle6"/>
    <dgm:cxn modelId="{FFF330BB-A99E-4D9F-B891-B24AA0978327}" type="presOf" srcId="{AC2B8CD9-09A9-4309-9BC0-F59ADAC1C555}" destId="{37DBF4C1-6A66-40A7-8B73-D521CE90F0F8}" srcOrd="0" destOrd="0" presId="urn:microsoft.com/office/officeart/2005/8/layout/cycle6"/>
    <dgm:cxn modelId="{173AFF93-44C7-484B-97C1-FBDC249F5812}" type="presOf" srcId="{F35327A5-21DC-411A-A7F5-CD30E2CB61B1}" destId="{9F76A5AE-37D1-41A3-BFBA-9429030F9511}" srcOrd="0" destOrd="0" presId="urn:microsoft.com/office/officeart/2005/8/layout/cycle6"/>
    <dgm:cxn modelId="{B193D32F-FA19-4C19-A848-DCA765251BAD}" type="presOf" srcId="{647448C6-B8F4-42AE-99D4-420D6DD9CAE0}" destId="{190570E5-6FBE-4515-BB0D-32700AC99EA5}" srcOrd="0" destOrd="0" presId="urn:microsoft.com/office/officeart/2005/8/layout/cycle6"/>
    <dgm:cxn modelId="{15A9516A-C3FD-495B-BB97-79D1992020D0}" type="presOf" srcId="{F626E4F0-5771-4438-A519-72A91DA76B04}" destId="{908DB02B-D83D-47F4-8D0C-1D732C79FE46}" srcOrd="0" destOrd="0" presId="urn:microsoft.com/office/officeart/2005/8/layout/cycle6"/>
    <dgm:cxn modelId="{0C3EC78E-C560-4389-92D3-C752FF236324}" srcId="{E67DFF7C-DE77-41F1-9163-1C2BBF93EBD6}" destId="{94B2E792-017D-45C7-9CEF-E53AA32A3F71}" srcOrd="2" destOrd="0" parTransId="{AE450FC4-6F1F-40AC-B2DC-223CAE35CA96}" sibTransId="{35E41B2C-86E3-4DD1-A0B8-6CB0AD646636}"/>
    <dgm:cxn modelId="{594BA060-F750-4BFF-A8A6-04E5F0079D1E}" type="presOf" srcId="{C2691FD6-D6B1-4D76-8687-DE3309D9E855}" destId="{11A259E3-0076-4CF1-8CD5-891FF8F29EF4}" srcOrd="0" destOrd="0" presId="urn:microsoft.com/office/officeart/2005/8/layout/cycle6"/>
    <dgm:cxn modelId="{4375C65C-137D-46D3-86E8-D27C03F4C4B3}" type="presOf" srcId="{E6421BD6-B485-424A-9EE3-20F5764D2B0A}" destId="{D54D31CF-43F7-4F9A-99A8-0694DFC4FD32}" srcOrd="0" destOrd="0" presId="urn:microsoft.com/office/officeart/2005/8/layout/cycle6"/>
    <dgm:cxn modelId="{1DD15A00-3F3A-47C9-A249-F0143C940660}" type="presOf" srcId="{758F9AFA-7B35-4763-8392-D64068F09AD7}" destId="{6A360147-0F14-4384-820C-C906905E470A}" srcOrd="0" destOrd="0" presId="urn:microsoft.com/office/officeart/2005/8/layout/cycle6"/>
    <dgm:cxn modelId="{3CA1AC1B-D613-4878-9B7D-D18F79C71157}" type="presOf" srcId="{94B2E792-017D-45C7-9CEF-E53AA32A3F71}" destId="{A6045B46-7D07-4853-B85D-2DF8B1D42418}" srcOrd="0" destOrd="0" presId="urn:microsoft.com/office/officeart/2005/8/layout/cycle6"/>
    <dgm:cxn modelId="{7EE8888E-2299-4AF8-B3CE-9B6727992E67}" type="presOf" srcId="{28C8BD15-026E-40E1-AD67-9083BDD1A85D}" destId="{F3485F59-4598-4438-B7DE-18F7F25E8E00}" srcOrd="0" destOrd="0" presId="urn:microsoft.com/office/officeart/2005/8/layout/cycle6"/>
    <dgm:cxn modelId="{AE2BDC49-CF1A-4BC8-B098-24D6C5FEEEEA}" type="presOf" srcId="{22D57D4E-F8DB-49E0-AE5A-D8079F80A5D7}" destId="{0AE578C8-2D10-40B0-BE22-992895D6B3D8}" srcOrd="0" destOrd="0" presId="urn:microsoft.com/office/officeart/2005/8/layout/cycle6"/>
    <dgm:cxn modelId="{1AE1DD52-2581-4D9C-818F-C4657052C097}" type="presOf" srcId="{DEBEDB07-AB37-4FE7-9CE7-044A6357BBE9}" destId="{5C1EC6DF-A431-4DCB-832E-1D412182557A}" srcOrd="0" destOrd="0" presId="urn:microsoft.com/office/officeart/2005/8/layout/cycle6"/>
    <dgm:cxn modelId="{312DF46F-76D9-437F-8F15-AC88D5641A55}" type="presOf" srcId="{13B316E7-D9B9-4255-A8B9-847220402BE8}" destId="{942D1D84-9CFB-4804-9891-2B7F421A4BD8}" srcOrd="0" destOrd="0" presId="urn:microsoft.com/office/officeart/2005/8/layout/cycle6"/>
    <dgm:cxn modelId="{E70169F2-E4C6-47D3-B62E-B3C29C30165E}" type="presOf" srcId="{CA267E80-02C7-4973-9261-29F6E479A313}" destId="{E32A4BD2-E4E0-4894-AF59-DDD8F56214EE}" srcOrd="0" destOrd="0" presId="urn:microsoft.com/office/officeart/2005/8/layout/cycle6"/>
    <dgm:cxn modelId="{65E615F2-5864-42AE-8279-A5974AB0E2D8}" type="presParOf" srcId="{5705F1F5-B9F2-488B-998E-6C1A99892717}" destId="{1C1C7C2D-1FAF-48E0-83F1-D8596B4B6173}" srcOrd="0" destOrd="0" presId="urn:microsoft.com/office/officeart/2005/8/layout/cycle6"/>
    <dgm:cxn modelId="{6B697AE0-AA44-4E0A-BD97-5D1CD44E0DB6}" type="presParOf" srcId="{5705F1F5-B9F2-488B-998E-6C1A99892717}" destId="{1EEE80B1-DDE2-4422-9EF1-87A0B73C3BFF}" srcOrd="1" destOrd="0" presId="urn:microsoft.com/office/officeart/2005/8/layout/cycle6"/>
    <dgm:cxn modelId="{D0062879-99D0-4186-9555-1FCE1E3CA4E7}" type="presParOf" srcId="{5705F1F5-B9F2-488B-998E-6C1A99892717}" destId="{4FCA0F88-04C2-4ED4-B4EB-FB902FC96F3C}" srcOrd="2" destOrd="0" presId="urn:microsoft.com/office/officeart/2005/8/layout/cycle6"/>
    <dgm:cxn modelId="{81F92A9C-0345-4476-9C90-497B334E4A0E}" type="presParOf" srcId="{5705F1F5-B9F2-488B-998E-6C1A99892717}" destId="{F3485F59-4598-4438-B7DE-18F7F25E8E00}" srcOrd="3" destOrd="0" presId="urn:microsoft.com/office/officeart/2005/8/layout/cycle6"/>
    <dgm:cxn modelId="{D3AAFE12-02FB-454B-8EE6-23DAC35A06FD}" type="presParOf" srcId="{5705F1F5-B9F2-488B-998E-6C1A99892717}" destId="{0E92C19A-AE8F-4835-99DC-F533F8982E73}" srcOrd="4" destOrd="0" presId="urn:microsoft.com/office/officeart/2005/8/layout/cycle6"/>
    <dgm:cxn modelId="{3EFB80D4-4C99-4A04-B88D-0F957BD3B364}" type="presParOf" srcId="{5705F1F5-B9F2-488B-998E-6C1A99892717}" destId="{11A259E3-0076-4CF1-8CD5-891FF8F29EF4}" srcOrd="5" destOrd="0" presId="urn:microsoft.com/office/officeart/2005/8/layout/cycle6"/>
    <dgm:cxn modelId="{1D47C421-58D1-409F-8D9F-10B210919C3A}" type="presParOf" srcId="{5705F1F5-B9F2-488B-998E-6C1A99892717}" destId="{A6045B46-7D07-4853-B85D-2DF8B1D42418}" srcOrd="6" destOrd="0" presId="urn:microsoft.com/office/officeart/2005/8/layout/cycle6"/>
    <dgm:cxn modelId="{B6C5688D-5989-49F5-828E-14A97B725F88}" type="presParOf" srcId="{5705F1F5-B9F2-488B-998E-6C1A99892717}" destId="{ED63D064-B44B-40CF-A255-6D472AFD728E}" srcOrd="7" destOrd="0" presId="urn:microsoft.com/office/officeart/2005/8/layout/cycle6"/>
    <dgm:cxn modelId="{4D73141D-0157-4F26-BD57-246ECAFB7E57}" type="presParOf" srcId="{5705F1F5-B9F2-488B-998E-6C1A99892717}" destId="{7F023E7B-66E5-4B23-AA29-2E5225EAF259}" srcOrd="8" destOrd="0" presId="urn:microsoft.com/office/officeart/2005/8/layout/cycle6"/>
    <dgm:cxn modelId="{F2AAE820-9ADD-4E4D-8B09-30ECF95455D4}" type="presParOf" srcId="{5705F1F5-B9F2-488B-998E-6C1A99892717}" destId="{A52FB249-EEF5-4654-A506-C3B8ABACF6BD}" srcOrd="9" destOrd="0" presId="urn:microsoft.com/office/officeart/2005/8/layout/cycle6"/>
    <dgm:cxn modelId="{7C2D9A19-0506-48B2-AC43-6D82208B8830}" type="presParOf" srcId="{5705F1F5-B9F2-488B-998E-6C1A99892717}" destId="{FAA8FD43-2C7B-43E2-BB10-8FFABA9D1729}" srcOrd="10" destOrd="0" presId="urn:microsoft.com/office/officeart/2005/8/layout/cycle6"/>
    <dgm:cxn modelId="{74EA720E-30DB-47CC-AD82-8F89FAFF44DA}" type="presParOf" srcId="{5705F1F5-B9F2-488B-998E-6C1A99892717}" destId="{908DB02B-D83D-47F4-8D0C-1D732C79FE46}" srcOrd="11" destOrd="0" presId="urn:microsoft.com/office/officeart/2005/8/layout/cycle6"/>
    <dgm:cxn modelId="{34D97BD2-2683-4D2B-A028-7A80780A7592}" type="presParOf" srcId="{5705F1F5-B9F2-488B-998E-6C1A99892717}" destId="{D54D31CF-43F7-4F9A-99A8-0694DFC4FD32}" srcOrd="12" destOrd="0" presId="urn:microsoft.com/office/officeart/2005/8/layout/cycle6"/>
    <dgm:cxn modelId="{A4E63460-2384-4EBB-8AD3-BEA46636C49C}" type="presParOf" srcId="{5705F1F5-B9F2-488B-998E-6C1A99892717}" destId="{1477536D-DA8B-4782-AE68-373D19945CA6}" srcOrd="13" destOrd="0" presId="urn:microsoft.com/office/officeart/2005/8/layout/cycle6"/>
    <dgm:cxn modelId="{7321CBC1-46BD-4489-8D1A-139756F5923C}" type="presParOf" srcId="{5705F1F5-B9F2-488B-998E-6C1A99892717}" destId="{5C1EC6DF-A431-4DCB-832E-1D412182557A}" srcOrd="14" destOrd="0" presId="urn:microsoft.com/office/officeart/2005/8/layout/cycle6"/>
    <dgm:cxn modelId="{5053A00F-08E4-4041-8659-4B6B0353101B}" type="presParOf" srcId="{5705F1F5-B9F2-488B-998E-6C1A99892717}" destId="{37DBF4C1-6A66-40A7-8B73-D521CE90F0F8}" srcOrd="15" destOrd="0" presId="urn:microsoft.com/office/officeart/2005/8/layout/cycle6"/>
    <dgm:cxn modelId="{71403B54-467C-41C7-80E9-02C96AD137F0}" type="presParOf" srcId="{5705F1F5-B9F2-488B-998E-6C1A99892717}" destId="{23268F46-F594-4F7C-A8F3-FB5D8ADC8942}" srcOrd="16" destOrd="0" presId="urn:microsoft.com/office/officeart/2005/8/layout/cycle6"/>
    <dgm:cxn modelId="{60C77280-53F5-4534-AE3D-8B06C1D23681}" type="presParOf" srcId="{5705F1F5-B9F2-488B-998E-6C1A99892717}" destId="{0AE578C8-2D10-40B0-BE22-992895D6B3D8}" srcOrd="17" destOrd="0" presId="urn:microsoft.com/office/officeart/2005/8/layout/cycle6"/>
    <dgm:cxn modelId="{5E676465-A9A3-4C43-95A3-6CE8B556D94C}" type="presParOf" srcId="{5705F1F5-B9F2-488B-998E-6C1A99892717}" destId="{6A360147-0F14-4384-820C-C906905E470A}" srcOrd="18" destOrd="0" presId="urn:microsoft.com/office/officeart/2005/8/layout/cycle6"/>
    <dgm:cxn modelId="{26FCAD72-2CFF-4446-8644-36B92A4C6DD8}" type="presParOf" srcId="{5705F1F5-B9F2-488B-998E-6C1A99892717}" destId="{78A43BC0-4F17-43B5-A88B-73F3FFB21DAA}" srcOrd="19" destOrd="0" presId="urn:microsoft.com/office/officeart/2005/8/layout/cycle6"/>
    <dgm:cxn modelId="{3A751CB9-C036-41B0-9678-E712438C0F00}" type="presParOf" srcId="{5705F1F5-B9F2-488B-998E-6C1A99892717}" destId="{9F76A5AE-37D1-41A3-BFBA-9429030F9511}" srcOrd="20" destOrd="0" presId="urn:microsoft.com/office/officeart/2005/8/layout/cycle6"/>
    <dgm:cxn modelId="{A99BC732-268F-4AD8-A04C-079B4250D91C}" type="presParOf" srcId="{5705F1F5-B9F2-488B-998E-6C1A99892717}" destId="{190570E5-6FBE-4515-BB0D-32700AC99EA5}" srcOrd="21" destOrd="0" presId="urn:microsoft.com/office/officeart/2005/8/layout/cycle6"/>
    <dgm:cxn modelId="{E7BEEA84-96D9-4A90-9A25-E2B5EFED228F}" type="presParOf" srcId="{5705F1F5-B9F2-488B-998E-6C1A99892717}" destId="{69824800-87CD-477E-A70D-177E05D7C77D}" srcOrd="22" destOrd="0" presId="urn:microsoft.com/office/officeart/2005/8/layout/cycle6"/>
    <dgm:cxn modelId="{9831A74B-D92A-4FBC-8500-8326F5204DB8}" type="presParOf" srcId="{5705F1F5-B9F2-488B-998E-6C1A99892717}" destId="{79F729D3-2CB9-496D-BD05-BF0850D5CA9E}" srcOrd="23" destOrd="0" presId="urn:microsoft.com/office/officeart/2005/8/layout/cycle6"/>
    <dgm:cxn modelId="{0ECC9252-CBA1-40A0-A3C0-0156CC901A15}" type="presParOf" srcId="{5705F1F5-B9F2-488B-998E-6C1A99892717}" destId="{942D1D84-9CFB-4804-9891-2B7F421A4BD8}" srcOrd="24" destOrd="0" presId="urn:microsoft.com/office/officeart/2005/8/layout/cycle6"/>
    <dgm:cxn modelId="{5E54EE78-E47B-454C-8B38-C5A5541C5D39}" type="presParOf" srcId="{5705F1F5-B9F2-488B-998E-6C1A99892717}" destId="{83543B9F-A26E-4771-A6A2-A44B4BE35E98}" srcOrd="25" destOrd="0" presId="urn:microsoft.com/office/officeart/2005/8/layout/cycle6"/>
    <dgm:cxn modelId="{BD56F294-1A83-4419-973F-2052172A0B7F}" type="presParOf" srcId="{5705F1F5-B9F2-488B-998E-6C1A99892717}" destId="{CD3F642F-5BCF-4B43-B58F-89BC104147DD}" srcOrd="26" destOrd="0" presId="urn:microsoft.com/office/officeart/2005/8/layout/cycle6"/>
    <dgm:cxn modelId="{2438952A-A181-4742-8578-4064BFB65D74}" type="presParOf" srcId="{5705F1F5-B9F2-488B-998E-6C1A99892717}" destId="{E32A4BD2-E4E0-4894-AF59-DDD8F56214EE}" srcOrd="27" destOrd="0" presId="urn:microsoft.com/office/officeart/2005/8/layout/cycle6"/>
    <dgm:cxn modelId="{8298A1B9-C9B2-4382-AC50-0C663100F814}" type="presParOf" srcId="{5705F1F5-B9F2-488B-998E-6C1A99892717}" destId="{901AA4B1-814A-41B7-AB37-676BB36A5B21}" srcOrd="28" destOrd="0" presId="urn:microsoft.com/office/officeart/2005/8/layout/cycle6"/>
    <dgm:cxn modelId="{E9B1F75B-BD58-4A08-B7A4-2D6A046E9F08}" type="presParOf" srcId="{5705F1F5-B9F2-488B-998E-6C1A99892717}" destId="{60A2949F-CE0F-42C5-B1FF-948D8DBE4CD6}" srcOrd="29" destOrd="0" presId="urn:microsoft.com/office/officeart/2005/8/layout/cycle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67DFF7C-DE77-41F1-9163-1C2BBF93EBD6}" type="doc">
      <dgm:prSet loTypeId="urn:microsoft.com/office/officeart/2005/8/layout/cycle6" loCatId="cycle" qsTypeId="urn:microsoft.com/office/officeart/2005/8/quickstyle/3d3" qsCatId="3D" csTypeId="urn:microsoft.com/office/officeart/2005/8/colors/colorful1" csCatId="colorful" phldr="1"/>
      <dgm:spPr/>
      <dgm:t>
        <a:bodyPr/>
        <a:lstStyle/>
        <a:p>
          <a:endParaRPr lang="ru-RU"/>
        </a:p>
      </dgm:t>
    </dgm:pt>
    <dgm:pt modelId="{0DABC323-A8B4-40A5-B930-5E12783E7BFF}">
      <dgm:prSet phldrT="[Текст]" custT="1"/>
      <dgm:spPr/>
      <dgm:t>
        <a:bodyPr/>
        <a:lstStyle/>
        <a:p>
          <a:r>
            <a:rPr lang="en-US" sz="4000" dirty="0" smtClean="0"/>
            <a:t>1</a:t>
          </a:r>
          <a:endParaRPr lang="ru-RU" sz="4000" dirty="0"/>
        </a:p>
      </dgm:t>
    </dgm:pt>
    <dgm:pt modelId="{D861A8C8-B4C1-429F-9105-EB5778C5641D}" type="parTrans" cxnId="{A3A6E046-64F7-46C9-8E70-F2512274B1BA}">
      <dgm:prSet/>
      <dgm:spPr/>
      <dgm:t>
        <a:bodyPr/>
        <a:lstStyle/>
        <a:p>
          <a:endParaRPr lang="ru-RU" sz="3200"/>
        </a:p>
      </dgm:t>
    </dgm:pt>
    <dgm:pt modelId="{F26B2A35-4E2C-451D-A56D-58E325C2A163}" type="sibTrans" cxnId="{A3A6E046-64F7-46C9-8E70-F2512274B1BA}">
      <dgm:prSet/>
      <dgm:spPr/>
      <dgm:t>
        <a:bodyPr/>
        <a:lstStyle/>
        <a:p>
          <a:endParaRPr lang="ru-RU" sz="3200"/>
        </a:p>
      </dgm:t>
    </dgm:pt>
    <dgm:pt modelId="{647448C6-B8F4-42AE-99D4-420D6DD9CAE0}">
      <dgm:prSet phldrT="[Текст]" custT="1"/>
      <dgm:spPr/>
      <dgm:t>
        <a:bodyPr/>
        <a:lstStyle/>
        <a:p>
          <a:r>
            <a:rPr lang="en-US" sz="4000" dirty="0" smtClean="0"/>
            <a:t>8</a:t>
          </a:r>
          <a:endParaRPr lang="ru-RU" sz="4000" dirty="0"/>
        </a:p>
      </dgm:t>
    </dgm:pt>
    <dgm:pt modelId="{2EC22AD4-D54C-43C8-B964-2C99EF49AF51}" type="parTrans" cxnId="{D94C8E76-0193-455A-8CA9-BCB83066FD70}">
      <dgm:prSet/>
      <dgm:spPr/>
      <dgm:t>
        <a:bodyPr/>
        <a:lstStyle/>
        <a:p>
          <a:endParaRPr lang="ru-RU" sz="3200"/>
        </a:p>
      </dgm:t>
    </dgm:pt>
    <dgm:pt modelId="{3807C216-681B-4623-B75D-F47715300076}" type="sibTrans" cxnId="{D94C8E76-0193-455A-8CA9-BCB83066FD70}">
      <dgm:prSet/>
      <dgm:spPr/>
      <dgm:t>
        <a:bodyPr/>
        <a:lstStyle/>
        <a:p>
          <a:endParaRPr lang="ru-RU" sz="3200"/>
        </a:p>
      </dgm:t>
    </dgm:pt>
    <dgm:pt modelId="{13B316E7-D9B9-4255-A8B9-847220402BE8}">
      <dgm:prSet phldrT="[Текст]" custT="1"/>
      <dgm:spPr/>
      <dgm:t>
        <a:bodyPr/>
        <a:lstStyle/>
        <a:p>
          <a:r>
            <a:rPr lang="en-US" sz="4000" dirty="0" smtClean="0"/>
            <a:t>9</a:t>
          </a:r>
          <a:endParaRPr lang="ru-RU" sz="4000" dirty="0"/>
        </a:p>
      </dgm:t>
    </dgm:pt>
    <dgm:pt modelId="{7D2D76AE-E9C0-415F-AE34-F97FEC92FDA4}" type="parTrans" cxnId="{862512F6-E2D8-498B-9B87-6B7D1439FFEE}">
      <dgm:prSet/>
      <dgm:spPr/>
      <dgm:t>
        <a:bodyPr/>
        <a:lstStyle/>
        <a:p>
          <a:endParaRPr lang="ru-RU" sz="3200"/>
        </a:p>
      </dgm:t>
    </dgm:pt>
    <dgm:pt modelId="{CD443354-18FB-4041-9B15-B0558DAD69D9}" type="sibTrans" cxnId="{862512F6-E2D8-498B-9B87-6B7D1439FFEE}">
      <dgm:prSet/>
      <dgm:spPr/>
      <dgm:t>
        <a:bodyPr/>
        <a:lstStyle/>
        <a:p>
          <a:endParaRPr lang="ru-RU" sz="3200"/>
        </a:p>
      </dgm:t>
    </dgm:pt>
    <dgm:pt modelId="{CA267E80-02C7-4973-9261-29F6E479A313}">
      <dgm:prSet phldrT="[Текст]" custT="1"/>
      <dgm:spPr/>
      <dgm:t>
        <a:bodyPr/>
        <a:lstStyle/>
        <a:p>
          <a:r>
            <a:rPr lang="en-US" sz="3200" dirty="0" smtClean="0"/>
            <a:t>10</a:t>
          </a:r>
          <a:endParaRPr lang="ru-RU" sz="3200" dirty="0"/>
        </a:p>
      </dgm:t>
    </dgm:pt>
    <dgm:pt modelId="{10A50BDC-6C9D-4258-969A-B45AC119EC85}" type="parTrans" cxnId="{04D9B9AA-094E-4F61-A53F-BCC30B3DA03C}">
      <dgm:prSet/>
      <dgm:spPr/>
      <dgm:t>
        <a:bodyPr/>
        <a:lstStyle/>
        <a:p>
          <a:endParaRPr lang="ru-RU" sz="3200"/>
        </a:p>
      </dgm:t>
    </dgm:pt>
    <dgm:pt modelId="{9DD29DD4-B9DA-46E1-8C64-74664873F649}" type="sibTrans" cxnId="{04D9B9AA-094E-4F61-A53F-BCC30B3DA03C}">
      <dgm:prSet/>
      <dgm:spPr/>
      <dgm:t>
        <a:bodyPr/>
        <a:lstStyle/>
        <a:p>
          <a:endParaRPr lang="ru-RU" sz="3200"/>
        </a:p>
      </dgm:t>
    </dgm:pt>
    <dgm:pt modelId="{28C8BD15-026E-40E1-AD67-9083BDD1A85D}">
      <dgm:prSet custT="1"/>
      <dgm:spPr/>
      <dgm:t>
        <a:bodyPr/>
        <a:lstStyle/>
        <a:p>
          <a:r>
            <a:rPr lang="en-US" sz="4000" dirty="0" smtClean="0"/>
            <a:t>2</a:t>
          </a:r>
          <a:endParaRPr lang="ru-RU" sz="4000" dirty="0"/>
        </a:p>
      </dgm:t>
    </dgm:pt>
    <dgm:pt modelId="{741CF234-35E5-44A5-8754-A8489E8FAB8F}" type="parTrans" cxnId="{9C3C161A-6028-4320-A9FC-40416B6F3D47}">
      <dgm:prSet/>
      <dgm:spPr/>
      <dgm:t>
        <a:bodyPr/>
        <a:lstStyle/>
        <a:p>
          <a:endParaRPr lang="ru-RU" sz="3200"/>
        </a:p>
      </dgm:t>
    </dgm:pt>
    <dgm:pt modelId="{C2691FD6-D6B1-4D76-8687-DE3309D9E855}" type="sibTrans" cxnId="{9C3C161A-6028-4320-A9FC-40416B6F3D47}">
      <dgm:prSet/>
      <dgm:spPr/>
      <dgm:t>
        <a:bodyPr/>
        <a:lstStyle/>
        <a:p>
          <a:endParaRPr lang="ru-RU" sz="3200"/>
        </a:p>
      </dgm:t>
    </dgm:pt>
    <dgm:pt modelId="{94B2E792-017D-45C7-9CEF-E53AA32A3F71}">
      <dgm:prSet custT="1"/>
      <dgm:spPr/>
      <dgm:t>
        <a:bodyPr/>
        <a:lstStyle/>
        <a:p>
          <a:r>
            <a:rPr lang="en-US" sz="4000" dirty="0" smtClean="0"/>
            <a:t>3</a:t>
          </a:r>
          <a:endParaRPr lang="ru-RU" sz="4000" dirty="0"/>
        </a:p>
      </dgm:t>
    </dgm:pt>
    <dgm:pt modelId="{AE450FC4-6F1F-40AC-B2DC-223CAE35CA96}" type="parTrans" cxnId="{0C3EC78E-C560-4389-92D3-C752FF236324}">
      <dgm:prSet/>
      <dgm:spPr/>
      <dgm:t>
        <a:bodyPr/>
        <a:lstStyle/>
        <a:p>
          <a:endParaRPr lang="ru-RU" sz="3200"/>
        </a:p>
      </dgm:t>
    </dgm:pt>
    <dgm:pt modelId="{35E41B2C-86E3-4DD1-A0B8-6CB0AD646636}" type="sibTrans" cxnId="{0C3EC78E-C560-4389-92D3-C752FF236324}">
      <dgm:prSet/>
      <dgm:spPr/>
      <dgm:t>
        <a:bodyPr/>
        <a:lstStyle/>
        <a:p>
          <a:endParaRPr lang="ru-RU" sz="3200"/>
        </a:p>
      </dgm:t>
    </dgm:pt>
    <dgm:pt modelId="{0B769362-D21E-417E-BED9-4E11A67B208D}">
      <dgm:prSet custT="1"/>
      <dgm:spPr/>
      <dgm:t>
        <a:bodyPr/>
        <a:lstStyle/>
        <a:p>
          <a:r>
            <a:rPr lang="en-US" sz="4000" dirty="0" smtClean="0"/>
            <a:t>4</a:t>
          </a:r>
          <a:endParaRPr lang="ru-RU" sz="4000" dirty="0"/>
        </a:p>
      </dgm:t>
    </dgm:pt>
    <dgm:pt modelId="{0E1383F0-3401-4AF6-B93A-777B98110559}" type="parTrans" cxnId="{0DFA835C-6FB6-4155-90EE-628B96DFD18C}">
      <dgm:prSet/>
      <dgm:spPr/>
      <dgm:t>
        <a:bodyPr/>
        <a:lstStyle/>
        <a:p>
          <a:endParaRPr lang="ru-RU" sz="3200"/>
        </a:p>
      </dgm:t>
    </dgm:pt>
    <dgm:pt modelId="{F626E4F0-5771-4438-A519-72A91DA76B04}" type="sibTrans" cxnId="{0DFA835C-6FB6-4155-90EE-628B96DFD18C}">
      <dgm:prSet/>
      <dgm:spPr/>
      <dgm:t>
        <a:bodyPr/>
        <a:lstStyle/>
        <a:p>
          <a:endParaRPr lang="ru-RU" sz="3200"/>
        </a:p>
      </dgm:t>
    </dgm:pt>
    <dgm:pt modelId="{E6421BD6-B485-424A-9EE3-20F5764D2B0A}">
      <dgm:prSet custT="1"/>
      <dgm:spPr/>
      <dgm:t>
        <a:bodyPr/>
        <a:lstStyle/>
        <a:p>
          <a:r>
            <a:rPr lang="en-US" sz="4000" dirty="0" smtClean="0"/>
            <a:t>5</a:t>
          </a:r>
          <a:endParaRPr lang="ru-RU" sz="4000" dirty="0"/>
        </a:p>
      </dgm:t>
    </dgm:pt>
    <dgm:pt modelId="{B8AE6082-A686-43AD-8589-48F25211DF51}" type="parTrans" cxnId="{28B4C16C-F16A-4D1A-A0F4-9C598C4B5898}">
      <dgm:prSet/>
      <dgm:spPr/>
      <dgm:t>
        <a:bodyPr/>
        <a:lstStyle/>
        <a:p>
          <a:endParaRPr lang="ru-RU" sz="3200"/>
        </a:p>
      </dgm:t>
    </dgm:pt>
    <dgm:pt modelId="{DEBEDB07-AB37-4FE7-9CE7-044A6357BBE9}" type="sibTrans" cxnId="{28B4C16C-F16A-4D1A-A0F4-9C598C4B5898}">
      <dgm:prSet/>
      <dgm:spPr/>
      <dgm:t>
        <a:bodyPr/>
        <a:lstStyle/>
        <a:p>
          <a:endParaRPr lang="ru-RU" sz="3200"/>
        </a:p>
      </dgm:t>
    </dgm:pt>
    <dgm:pt modelId="{AC2B8CD9-09A9-4309-9BC0-F59ADAC1C555}">
      <dgm:prSet custT="1"/>
      <dgm:spPr/>
      <dgm:t>
        <a:bodyPr/>
        <a:lstStyle/>
        <a:p>
          <a:r>
            <a:rPr lang="en-US" sz="4000" dirty="0" smtClean="0"/>
            <a:t>6</a:t>
          </a:r>
          <a:endParaRPr lang="ru-RU" sz="4000" dirty="0"/>
        </a:p>
      </dgm:t>
    </dgm:pt>
    <dgm:pt modelId="{FEA67F11-D006-4338-BEC9-20B5C9E6B44B}" type="parTrans" cxnId="{96CC76E5-4D24-4D66-9E5A-F4D4D9CDEEDC}">
      <dgm:prSet/>
      <dgm:spPr/>
      <dgm:t>
        <a:bodyPr/>
        <a:lstStyle/>
        <a:p>
          <a:endParaRPr lang="ru-RU" sz="3200"/>
        </a:p>
      </dgm:t>
    </dgm:pt>
    <dgm:pt modelId="{22D57D4E-F8DB-49E0-AE5A-D8079F80A5D7}" type="sibTrans" cxnId="{96CC76E5-4D24-4D66-9E5A-F4D4D9CDEEDC}">
      <dgm:prSet/>
      <dgm:spPr/>
      <dgm:t>
        <a:bodyPr/>
        <a:lstStyle/>
        <a:p>
          <a:endParaRPr lang="ru-RU" sz="3200"/>
        </a:p>
      </dgm:t>
    </dgm:pt>
    <dgm:pt modelId="{758F9AFA-7B35-4763-8392-D64068F09AD7}">
      <dgm:prSet custT="1"/>
      <dgm:spPr/>
      <dgm:t>
        <a:bodyPr/>
        <a:lstStyle/>
        <a:p>
          <a:r>
            <a:rPr lang="en-US" sz="4000" dirty="0" smtClean="0"/>
            <a:t>7</a:t>
          </a:r>
          <a:endParaRPr lang="ru-RU" sz="4000" dirty="0"/>
        </a:p>
      </dgm:t>
    </dgm:pt>
    <dgm:pt modelId="{58FF5217-A936-4775-A51E-27D0239D5C2F}" type="parTrans" cxnId="{635EC49E-E54C-48A2-816D-B4ECE426E514}">
      <dgm:prSet/>
      <dgm:spPr/>
      <dgm:t>
        <a:bodyPr/>
        <a:lstStyle/>
        <a:p>
          <a:endParaRPr lang="ru-RU" sz="3200"/>
        </a:p>
      </dgm:t>
    </dgm:pt>
    <dgm:pt modelId="{F35327A5-21DC-411A-A7F5-CD30E2CB61B1}" type="sibTrans" cxnId="{635EC49E-E54C-48A2-816D-B4ECE426E514}">
      <dgm:prSet/>
      <dgm:spPr/>
      <dgm:t>
        <a:bodyPr/>
        <a:lstStyle/>
        <a:p>
          <a:endParaRPr lang="ru-RU" sz="3200"/>
        </a:p>
      </dgm:t>
    </dgm:pt>
    <dgm:pt modelId="{5705F1F5-B9F2-488B-998E-6C1A99892717}" type="pres">
      <dgm:prSet presAssocID="{E67DFF7C-DE77-41F1-9163-1C2BBF93EBD6}" presName="cycle" presStyleCnt="0">
        <dgm:presLayoutVars>
          <dgm:dir/>
          <dgm:resizeHandles val="exact"/>
        </dgm:presLayoutVars>
      </dgm:prSet>
      <dgm:spPr/>
    </dgm:pt>
    <dgm:pt modelId="{1C1C7C2D-1FAF-48E0-83F1-D8596B4B6173}" type="pres">
      <dgm:prSet presAssocID="{0DABC323-A8B4-40A5-B930-5E12783E7BFF}" presName="node" presStyleLbl="node1" presStyleIdx="0" presStyleCnt="10">
        <dgm:presLayoutVars>
          <dgm:bulletEnabled val="1"/>
        </dgm:presLayoutVars>
      </dgm:prSet>
      <dgm:spPr/>
    </dgm:pt>
    <dgm:pt modelId="{1EEE80B1-DDE2-4422-9EF1-87A0B73C3BFF}" type="pres">
      <dgm:prSet presAssocID="{0DABC323-A8B4-40A5-B930-5E12783E7BFF}" presName="spNode" presStyleCnt="0"/>
      <dgm:spPr/>
    </dgm:pt>
    <dgm:pt modelId="{4FCA0F88-04C2-4ED4-B4EB-FB902FC96F3C}" type="pres">
      <dgm:prSet presAssocID="{F26B2A35-4E2C-451D-A56D-58E325C2A163}" presName="sibTrans" presStyleLbl="sibTrans1D1" presStyleIdx="0" presStyleCnt="10"/>
      <dgm:spPr/>
    </dgm:pt>
    <dgm:pt modelId="{F3485F59-4598-4438-B7DE-18F7F25E8E00}" type="pres">
      <dgm:prSet presAssocID="{28C8BD15-026E-40E1-AD67-9083BDD1A85D}" presName="node" presStyleLbl="node1" presStyleIdx="1" presStyleCnt="10">
        <dgm:presLayoutVars>
          <dgm:bulletEnabled val="1"/>
        </dgm:presLayoutVars>
      </dgm:prSet>
      <dgm:spPr/>
    </dgm:pt>
    <dgm:pt modelId="{0E92C19A-AE8F-4835-99DC-F533F8982E73}" type="pres">
      <dgm:prSet presAssocID="{28C8BD15-026E-40E1-AD67-9083BDD1A85D}" presName="spNode" presStyleCnt="0"/>
      <dgm:spPr/>
    </dgm:pt>
    <dgm:pt modelId="{11A259E3-0076-4CF1-8CD5-891FF8F29EF4}" type="pres">
      <dgm:prSet presAssocID="{C2691FD6-D6B1-4D76-8687-DE3309D9E855}" presName="sibTrans" presStyleLbl="sibTrans1D1" presStyleIdx="1" presStyleCnt="10"/>
      <dgm:spPr/>
    </dgm:pt>
    <dgm:pt modelId="{A6045B46-7D07-4853-B85D-2DF8B1D42418}" type="pres">
      <dgm:prSet presAssocID="{94B2E792-017D-45C7-9CEF-E53AA32A3F71}" presName="node" presStyleLbl="node1" presStyleIdx="2" presStyleCnt="10">
        <dgm:presLayoutVars>
          <dgm:bulletEnabled val="1"/>
        </dgm:presLayoutVars>
      </dgm:prSet>
      <dgm:spPr/>
    </dgm:pt>
    <dgm:pt modelId="{ED63D064-B44B-40CF-A255-6D472AFD728E}" type="pres">
      <dgm:prSet presAssocID="{94B2E792-017D-45C7-9CEF-E53AA32A3F71}" presName="spNode" presStyleCnt="0"/>
      <dgm:spPr/>
    </dgm:pt>
    <dgm:pt modelId="{7F023E7B-66E5-4B23-AA29-2E5225EAF259}" type="pres">
      <dgm:prSet presAssocID="{35E41B2C-86E3-4DD1-A0B8-6CB0AD646636}" presName="sibTrans" presStyleLbl="sibTrans1D1" presStyleIdx="2" presStyleCnt="10"/>
      <dgm:spPr/>
    </dgm:pt>
    <dgm:pt modelId="{A52FB249-EEF5-4654-A506-C3B8ABACF6BD}" type="pres">
      <dgm:prSet presAssocID="{0B769362-D21E-417E-BED9-4E11A67B208D}" presName="node" presStyleLbl="node1" presStyleIdx="3" presStyleCnt="10">
        <dgm:presLayoutVars>
          <dgm:bulletEnabled val="1"/>
        </dgm:presLayoutVars>
      </dgm:prSet>
      <dgm:spPr/>
    </dgm:pt>
    <dgm:pt modelId="{FAA8FD43-2C7B-43E2-BB10-8FFABA9D1729}" type="pres">
      <dgm:prSet presAssocID="{0B769362-D21E-417E-BED9-4E11A67B208D}" presName="spNode" presStyleCnt="0"/>
      <dgm:spPr/>
    </dgm:pt>
    <dgm:pt modelId="{908DB02B-D83D-47F4-8D0C-1D732C79FE46}" type="pres">
      <dgm:prSet presAssocID="{F626E4F0-5771-4438-A519-72A91DA76B04}" presName="sibTrans" presStyleLbl="sibTrans1D1" presStyleIdx="3" presStyleCnt="10"/>
      <dgm:spPr/>
    </dgm:pt>
    <dgm:pt modelId="{D54D31CF-43F7-4F9A-99A8-0694DFC4FD32}" type="pres">
      <dgm:prSet presAssocID="{E6421BD6-B485-424A-9EE3-20F5764D2B0A}" presName="node" presStyleLbl="node1" presStyleIdx="4" presStyleCnt="10">
        <dgm:presLayoutVars>
          <dgm:bulletEnabled val="1"/>
        </dgm:presLayoutVars>
      </dgm:prSet>
      <dgm:spPr/>
    </dgm:pt>
    <dgm:pt modelId="{1477536D-DA8B-4782-AE68-373D19945CA6}" type="pres">
      <dgm:prSet presAssocID="{E6421BD6-B485-424A-9EE3-20F5764D2B0A}" presName="spNode" presStyleCnt="0"/>
      <dgm:spPr/>
    </dgm:pt>
    <dgm:pt modelId="{5C1EC6DF-A431-4DCB-832E-1D412182557A}" type="pres">
      <dgm:prSet presAssocID="{DEBEDB07-AB37-4FE7-9CE7-044A6357BBE9}" presName="sibTrans" presStyleLbl="sibTrans1D1" presStyleIdx="4" presStyleCnt="10"/>
      <dgm:spPr/>
    </dgm:pt>
    <dgm:pt modelId="{37DBF4C1-6A66-40A7-8B73-D521CE90F0F8}" type="pres">
      <dgm:prSet presAssocID="{AC2B8CD9-09A9-4309-9BC0-F59ADAC1C555}" presName="node" presStyleLbl="node1" presStyleIdx="5" presStyleCnt="10">
        <dgm:presLayoutVars>
          <dgm:bulletEnabled val="1"/>
        </dgm:presLayoutVars>
      </dgm:prSet>
      <dgm:spPr/>
    </dgm:pt>
    <dgm:pt modelId="{23268F46-F594-4F7C-A8F3-FB5D8ADC8942}" type="pres">
      <dgm:prSet presAssocID="{AC2B8CD9-09A9-4309-9BC0-F59ADAC1C555}" presName="spNode" presStyleCnt="0"/>
      <dgm:spPr/>
    </dgm:pt>
    <dgm:pt modelId="{0AE578C8-2D10-40B0-BE22-992895D6B3D8}" type="pres">
      <dgm:prSet presAssocID="{22D57D4E-F8DB-49E0-AE5A-D8079F80A5D7}" presName="sibTrans" presStyleLbl="sibTrans1D1" presStyleIdx="5" presStyleCnt="10"/>
      <dgm:spPr/>
    </dgm:pt>
    <dgm:pt modelId="{6A360147-0F14-4384-820C-C906905E470A}" type="pres">
      <dgm:prSet presAssocID="{758F9AFA-7B35-4763-8392-D64068F09AD7}" presName="node" presStyleLbl="node1" presStyleIdx="6" presStyleCnt="10">
        <dgm:presLayoutVars>
          <dgm:bulletEnabled val="1"/>
        </dgm:presLayoutVars>
      </dgm:prSet>
      <dgm:spPr/>
    </dgm:pt>
    <dgm:pt modelId="{78A43BC0-4F17-43B5-A88B-73F3FFB21DAA}" type="pres">
      <dgm:prSet presAssocID="{758F9AFA-7B35-4763-8392-D64068F09AD7}" presName="spNode" presStyleCnt="0"/>
      <dgm:spPr/>
    </dgm:pt>
    <dgm:pt modelId="{9F76A5AE-37D1-41A3-BFBA-9429030F9511}" type="pres">
      <dgm:prSet presAssocID="{F35327A5-21DC-411A-A7F5-CD30E2CB61B1}" presName="sibTrans" presStyleLbl="sibTrans1D1" presStyleIdx="6" presStyleCnt="10"/>
      <dgm:spPr/>
    </dgm:pt>
    <dgm:pt modelId="{190570E5-6FBE-4515-BB0D-32700AC99EA5}" type="pres">
      <dgm:prSet presAssocID="{647448C6-B8F4-42AE-99D4-420D6DD9CAE0}" presName="node" presStyleLbl="node1" presStyleIdx="7" presStyleCnt="10">
        <dgm:presLayoutVars>
          <dgm:bulletEnabled val="1"/>
        </dgm:presLayoutVars>
      </dgm:prSet>
      <dgm:spPr/>
    </dgm:pt>
    <dgm:pt modelId="{69824800-87CD-477E-A70D-177E05D7C77D}" type="pres">
      <dgm:prSet presAssocID="{647448C6-B8F4-42AE-99D4-420D6DD9CAE0}" presName="spNode" presStyleCnt="0"/>
      <dgm:spPr/>
    </dgm:pt>
    <dgm:pt modelId="{79F729D3-2CB9-496D-BD05-BF0850D5CA9E}" type="pres">
      <dgm:prSet presAssocID="{3807C216-681B-4623-B75D-F47715300076}" presName="sibTrans" presStyleLbl="sibTrans1D1" presStyleIdx="7" presStyleCnt="10"/>
      <dgm:spPr/>
    </dgm:pt>
    <dgm:pt modelId="{942D1D84-9CFB-4804-9891-2B7F421A4BD8}" type="pres">
      <dgm:prSet presAssocID="{13B316E7-D9B9-4255-A8B9-847220402BE8}" presName="node" presStyleLbl="node1" presStyleIdx="8" presStyleCnt="10">
        <dgm:presLayoutVars>
          <dgm:bulletEnabled val="1"/>
        </dgm:presLayoutVars>
      </dgm:prSet>
      <dgm:spPr/>
    </dgm:pt>
    <dgm:pt modelId="{83543B9F-A26E-4771-A6A2-A44B4BE35E98}" type="pres">
      <dgm:prSet presAssocID="{13B316E7-D9B9-4255-A8B9-847220402BE8}" presName="spNode" presStyleCnt="0"/>
      <dgm:spPr/>
    </dgm:pt>
    <dgm:pt modelId="{CD3F642F-5BCF-4B43-B58F-89BC104147DD}" type="pres">
      <dgm:prSet presAssocID="{CD443354-18FB-4041-9B15-B0558DAD69D9}" presName="sibTrans" presStyleLbl="sibTrans1D1" presStyleIdx="8" presStyleCnt="10"/>
      <dgm:spPr/>
    </dgm:pt>
    <dgm:pt modelId="{E32A4BD2-E4E0-4894-AF59-DDD8F56214EE}" type="pres">
      <dgm:prSet presAssocID="{CA267E80-02C7-4973-9261-29F6E479A313}" presName="node" presStyleLbl="node1" presStyleIdx="9" presStyleCnt="10">
        <dgm:presLayoutVars>
          <dgm:bulletEnabled val="1"/>
        </dgm:presLayoutVars>
      </dgm:prSet>
      <dgm:spPr/>
    </dgm:pt>
    <dgm:pt modelId="{901AA4B1-814A-41B7-AB37-676BB36A5B21}" type="pres">
      <dgm:prSet presAssocID="{CA267E80-02C7-4973-9261-29F6E479A313}" presName="spNode" presStyleCnt="0"/>
      <dgm:spPr/>
    </dgm:pt>
    <dgm:pt modelId="{60A2949F-CE0F-42C5-B1FF-948D8DBE4CD6}" type="pres">
      <dgm:prSet presAssocID="{9DD29DD4-B9DA-46E1-8C64-74664873F649}" presName="sibTrans" presStyleLbl="sibTrans1D1" presStyleIdx="9" presStyleCnt="10"/>
      <dgm:spPr/>
    </dgm:pt>
  </dgm:ptLst>
  <dgm:cxnLst>
    <dgm:cxn modelId="{AFB70BF9-2049-4EF4-8919-3C0D1D70FDEA}" type="presOf" srcId="{AC2B8CD9-09A9-4309-9BC0-F59ADAC1C555}" destId="{37DBF4C1-6A66-40A7-8B73-D521CE90F0F8}" srcOrd="0" destOrd="0" presId="urn:microsoft.com/office/officeart/2005/8/layout/cycle6"/>
    <dgm:cxn modelId="{635EC49E-E54C-48A2-816D-B4ECE426E514}" srcId="{E67DFF7C-DE77-41F1-9163-1C2BBF93EBD6}" destId="{758F9AFA-7B35-4763-8392-D64068F09AD7}" srcOrd="6" destOrd="0" parTransId="{58FF5217-A936-4775-A51E-27D0239D5C2F}" sibTransId="{F35327A5-21DC-411A-A7F5-CD30E2CB61B1}"/>
    <dgm:cxn modelId="{374C87A8-B1D5-434B-BFCB-A4F431B39D01}" type="presOf" srcId="{F26B2A35-4E2C-451D-A56D-58E325C2A163}" destId="{4FCA0F88-04C2-4ED4-B4EB-FB902FC96F3C}" srcOrd="0" destOrd="0" presId="urn:microsoft.com/office/officeart/2005/8/layout/cycle6"/>
    <dgm:cxn modelId="{75ECA0EB-94F2-49C4-8C49-6FCD84A32599}" type="presOf" srcId="{22D57D4E-F8DB-49E0-AE5A-D8079F80A5D7}" destId="{0AE578C8-2D10-40B0-BE22-992895D6B3D8}" srcOrd="0" destOrd="0" presId="urn:microsoft.com/office/officeart/2005/8/layout/cycle6"/>
    <dgm:cxn modelId="{9C3C161A-6028-4320-A9FC-40416B6F3D47}" srcId="{E67DFF7C-DE77-41F1-9163-1C2BBF93EBD6}" destId="{28C8BD15-026E-40E1-AD67-9083BDD1A85D}" srcOrd="1" destOrd="0" parTransId="{741CF234-35E5-44A5-8754-A8489E8FAB8F}" sibTransId="{C2691FD6-D6B1-4D76-8687-DE3309D9E855}"/>
    <dgm:cxn modelId="{9206958E-1025-4381-9CA5-008D5203B608}" type="presOf" srcId="{F35327A5-21DC-411A-A7F5-CD30E2CB61B1}" destId="{9F76A5AE-37D1-41A3-BFBA-9429030F9511}" srcOrd="0" destOrd="0" presId="urn:microsoft.com/office/officeart/2005/8/layout/cycle6"/>
    <dgm:cxn modelId="{28B4C16C-F16A-4D1A-A0F4-9C598C4B5898}" srcId="{E67DFF7C-DE77-41F1-9163-1C2BBF93EBD6}" destId="{E6421BD6-B485-424A-9EE3-20F5764D2B0A}" srcOrd="4" destOrd="0" parTransId="{B8AE6082-A686-43AD-8589-48F25211DF51}" sibTransId="{DEBEDB07-AB37-4FE7-9CE7-044A6357BBE9}"/>
    <dgm:cxn modelId="{73AB62D2-DAF5-4E31-ADEE-235CB4CA35D1}" type="presOf" srcId="{CD443354-18FB-4041-9B15-B0558DAD69D9}" destId="{CD3F642F-5BCF-4B43-B58F-89BC104147DD}" srcOrd="0" destOrd="0" presId="urn:microsoft.com/office/officeart/2005/8/layout/cycle6"/>
    <dgm:cxn modelId="{F7AEA741-885B-446E-BC67-7B54AA38768C}" type="presOf" srcId="{28C8BD15-026E-40E1-AD67-9083BDD1A85D}" destId="{F3485F59-4598-4438-B7DE-18F7F25E8E00}" srcOrd="0" destOrd="0" presId="urn:microsoft.com/office/officeart/2005/8/layout/cycle6"/>
    <dgm:cxn modelId="{84DAE487-0DAF-4225-9818-5C7A249C4A16}" type="presOf" srcId="{0B769362-D21E-417E-BED9-4E11A67B208D}" destId="{A52FB249-EEF5-4654-A506-C3B8ABACF6BD}" srcOrd="0" destOrd="0" presId="urn:microsoft.com/office/officeart/2005/8/layout/cycle6"/>
    <dgm:cxn modelId="{C40498B8-92C5-4999-9308-CC12D5497509}" type="presOf" srcId="{3807C216-681B-4623-B75D-F47715300076}" destId="{79F729D3-2CB9-496D-BD05-BF0850D5CA9E}" srcOrd="0" destOrd="0" presId="urn:microsoft.com/office/officeart/2005/8/layout/cycle6"/>
    <dgm:cxn modelId="{A3A6E046-64F7-46C9-8E70-F2512274B1BA}" srcId="{E67DFF7C-DE77-41F1-9163-1C2BBF93EBD6}" destId="{0DABC323-A8B4-40A5-B930-5E12783E7BFF}" srcOrd="0" destOrd="0" parTransId="{D861A8C8-B4C1-429F-9105-EB5778C5641D}" sibTransId="{F26B2A35-4E2C-451D-A56D-58E325C2A163}"/>
    <dgm:cxn modelId="{CBC21546-0412-4CFA-8D8E-75099405C6B9}" type="presOf" srcId="{35E41B2C-86E3-4DD1-A0B8-6CB0AD646636}" destId="{7F023E7B-66E5-4B23-AA29-2E5225EAF259}" srcOrd="0" destOrd="0" presId="urn:microsoft.com/office/officeart/2005/8/layout/cycle6"/>
    <dgm:cxn modelId="{D94C8E76-0193-455A-8CA9-BCB83066FD70}" srcId="{E67DFF7C-DE77-41F1-9163-1C2BBF93EBD6}" destId="{647448C6-B8F4-42AE-99D4-420D6DD9CAE0}" srcOrd="7" destOrd="0" parTransId="{2EC22AD4-D54C-43C8-B964-2C99EF49AF51}" sibTransId="{3807C216-681B-4623-B75D-F47715300076}"/>
    <dgm:cxn modelId="{94AD5765-350B-4220-8EFD-4451FA596338}" type="presOf" srcId="{C2691FD6-D6B1-4D76-8687-DE3309D9E855}" destId="{11A259E3-0076-4CF1-8CD5-891FF8F29EF4}" srcOrd="0" destOrd="0" presId="urn:microsoft.com/office/officeart/2005/8/layout/cycle6"/>
    <dgm:cxn modelId="{04D9B9AA-094E-4F61-A53F-BCC30B3DA03C}" srcId="{E67DFF7C-DE77-41F1-9163-1C2BBF93EBD6}" destId="{CA267E80-02C7-4973-9261-29F6E479A313}" srcOrd="9" destOrd="0" parTransId="{10A50BDC-6C9D-4258-969A-B45AC119EC85}" sibTransId="{9DD29DD4-B9DA-46E1-8C64-74664873F649}"/>
    <dgm:cxn modelId="{1FB4DEF7-AF84-4FD3-867B-FE69B3BB19EB}" type="presOf" srcId="{94B2E792-017D-45C7-9CEF-E53AA32A3F71}" destId="{A6045B46-7D07-4853-B85D-2DF8B1D42418}" srcOrd="0" destOrd="0" presId="urn:microsoft.com/office/officeart/2005/8/layout/cycle6"/>
    <dgm:cxn modelId="{DB2BCF57-1DB7-4B9A-91C5-CCF2B714604F}" type="presOf" srcId="{DEBEDB07-AB37-4FE7-9CE7-044A6357BBE9}" destId="{5C1EC6DF-A431-4DCB-832E-1D412182557A}" srcOrd="0" destOrd="0" presId="urn:microsoft.com/office/officeart/2005/8/layout/cycle6"/>
    <dgm:cxn modelId="{8FB10196-DD21-475E-913D-B7FBEAD09DA9}" type="presOf" srcId="{0DABC323-A8B4-40A5-B930-5E12783E7BFF}" destId="{1C1C7C2D-1FAF-48E0-83F1-D8596B4B6173}" srcOrd="0" destOrd="0" presId="urn:microsoft.com/office/officeart/2005/8/layout/cycle6"/>
    <dgm:cxn modelId="{045AEB7A-ECED-4CD0-9B0E-80D7443366CB}" type="presOf" srcId="{647448C6-B8F4-42AE-99D4-420D6DD9CAE0}" destId="{190570E5-6FBE-4515-BB0D-32700AC99EA5}" srcOrd="0" destOrd="0" presId="urn:microsoft.com/office/officeart/2005/8/layout/cycle6"/>
    <dgm:cxn modelId="{51C9AB1F-91E6-4890-9888-E4F7771F137C}" type="presOf" srcId="{758F9AFA-7B35-4763-8392-D64068F09AD7}" destId="{6A360147-0F14-4384-820C-C906905E470A}" srcOrd="0" destOrd="0" presId="urn:microsoft.com/office/officeart/2005/8/layout/cycle6"/>
    <dgm:cxn modelId="{120C6E81-7DE7-46E2-AD96-C4E9F5A310D3}" type="presOf" srcId="{E6421BD6-B485-424A-9EE3-20F5764D2B0A}" destId="{D54D31CF-43F7-4F9A-99A8-0694DFC4FD32}" srcOrd="0" destOrd="0" presId="urn:microsoft.com/office/officeart/2005/8/layout/cycle6"/>
    <dgm:cxn modelId="{E08AAA9B-61D8-417C-8EE9-95A411521B70}" type="presOf" srcId="{CA267E80-02C7-4973-9261-29F6E479A313}" destId="{E32A4BD2-E4E0-4894-AF59-DDD8F56214EE}" srcOrd="0" destOrd="0" presId="urn:microsoft.com/office/officeart/2005/8/layout/cycle6"/>
    <dgm:cxn modelId="{862512F6-E2D8-498B-9B87-6B7D1439FFEE}" srcId="{E67DFF7C-DE77-41F1-9163-1C2BBF93EBD6}" destId="{13B316E7-D9B9-4255-A8B9-847220402BE8}" srcOrd="8" destOrd="0" parTransId="{7D2D76AE-E9C0-415F-AE34-F97FEC92FDA4}" sibTransId="{CD443354-18FB-4041-9B15-B0558DAD69D9}"/>
    <dgm:cxn modelId="{0DFA835C-6FB6-4155-90EE-628B96DFD18C}" srcId="{E67DFF7C-DE77-41F1-9163-1C2BBF93EBD6}" destId="{0B769362-D21E-417E-BED9-4E11A67B208D}" srcOrd="3" destOrd="0" parTransId="{0E1383F0-3401-4AF6-B93A-777B98110559}" sibTransId="{F626E4F0-5771-4438-A519-72A91DA76B04}"/>
    <dgm:cxn modelId="{87D1253C-4B56-40DD-B1F3-B61B963337D4}" type="presOf" srcId="{9DD29DD4-B9DA-46E1-8C64-74664873F649}" destId="{60A2949F-CE0F-42C5-B1FF-948D8DBE4CD6}" srcOrd="0" destOrd="0" presId="urn:microsoft.com/office/officeart/2005/8/layout/cycle6"/>
    <dgm:cxn modelId="{682D7FF2-16B1-4CEC-93FA-E7248A8554FD}" type="presOf" srcId="{E67DFF7C-DE77-41F1-9163-1C2BBF93EBD6}" destId="{5705F1F5-B9F2-488B-998E-6C1A99892717}" srcOrd="0" destOrd="0" presId="urn:microsoft.com/office/officeart/2005/8/layout/cycle6"/>
    <dgm:cxn modelId="{0C3EC78E-C560-4389-92D3-C752FF236324}" srcId="{E67DFF7C-DE77-41F1-9163-1C2BBF93EBD6}" destId="{94B2E792-017D-45C7-9CEF-E53AA32A3F71}" srcOrd="2" destOrd="0" parTransId="{AE450FC4-6F1F-40AC-B2DC-223CAE35CA96}" sibTransId="{35E41B2C-86E3-4DD1-A0B8-6CB0AD646636}"/>
    <dgm:cxn modelId="{96CC76E5-4D24-4D66-9E5A-F4D4D9CDEEDC}" srcId="{E67DFF7C-DE77-41F1-9163-1C2BBF93EBD6}" destId="{AC2B8CD9-09A9-4309-9BC0-F59ADAC1C555}" srcOrd="5" destOrd="0" parTransId="{FEA67F11-D006-4338-BEC9-20B5C9E6B44B}" sibTransId="{22D57D4E-F8DB-49E0-AE5A-D8079F80A5D7}"/>
    <dgm:cxn modelId="{4687D6EA-3102-49E5-AAD5-5BB5C15D7346}" type="presOf" srcId="{13B316E7-D9B9-4255-A8B9-847220402BE8}" destId="{942D1D84-9CFB-4804-9891-2B7F421A4BD8}" srcOrd="0" destOrd="0" presId="urn:microsoft.com/office/officeart/2005/8/layout/cycle6"/>
    <dgm:cxn modelId="{88E29DC9-1A91-435C-B434-7FC85D129685}" type="presOf" srcId="{F626E4F0-5771-4438-A519-72A91DA76B04}" destId="{908DB02B-D83D-47F4-8D0C-1D732C79FE46}" srcOrd="0" destOrd="0" presId="urn:microsoft.com/office/officeart/2005/8/layout/cycle6"/>
    <dgm:cxn modelId="{F47697A8-9411-4D03-973C-1B74169202ED}" type="presParOf" srcId="{5705F1F5-B9F2-488B-998E-6C1A99892717}" destId="{1C1C7C2D-1FAF-48E0-83F1-D8596B4B6173}" srcOrd="0" destOrd="0" presId="urn:microsoft.com/office/officeart/2005/8/layout/cycle6"/>
    <dgm:cxn modelId="{97879F04-0216-4AE6-ADAE-0A9693DBA62D}" type="presParOf" srcId="{5705F1F5-B9F2-488B-998E-6C1A99892717}" destId="{1EEE80B1-DDE2-4422-9EF1-87A0B73C3BFF}" srcOrd="1" destOrd="0" presId="urn:microsoft.com/office/officeart/2005/8/layout/cycle6"/>
    <dgm:cxn modelId="{99C0B0FB-384E-4D81-BAA6-33717E29D33F}" type="presParOf" srcId="{5705F1F5-B9F2-488B-998E-6C1A99892717}" destId="{4FCA0F88-04C2-4ED4-B4EB-FB902FC96F3C}" srcOrd="2" destOrd="0" presId="urn:microsoft.com/office/officeart/2005/8/layout/cycle6"/>
    <dgm:cxn modelId="{397654C4-F34C-4D05-A55C-968575CFB624}" type="presParOf" srcId="{5705F1F5-B9F2-488B-998E-6C1A99892717}" destId="{F3485F59-4598-4438-B7DE-18F7F25E8E00}" srcOrd="3" destOrd="0" presId="urn:microsoft.com/office/officeart/2005/8/layout/cycle6"/>
    <dgm:cxn modelId="{4BE1AD24-55D7-402A-99A9-B848F7FCA1B6}" type="presParOf" srcId="{5705F1F5-B9F2-488B-998E-6C1A99892717}" destId="{0E92C19A-AE8F-4835-99DC-F533F8982E73}" srcOrd="4" destOrd="0" presId="urn:microsoft.com/office/officeart/2005/8/layout/cycle6"/>
    <dgm:cxn modelId="{E6F27A85-CE3B-4201-AB6D-4F7501B17A8F}" type="presParOf" srcId="{5705F1F5-B9F2-488B-998E-6C1A99892717}" destId="{11A259E3-0076-4CF1-8CD5-891FF8F29EF4}" srcOrd="5" destOrd="0" presId="urn:microsoft.com/office/officeart/2005/8/layout/cycle6"/>
    <dgm:cxn modelId="{314EBF1D-FAB1-49A9-9279-F27F70675618}" type="presParOf" srcId="{5705F1F5-B9F2-488B-998E-6C1A99892717}" destId="{A6045B46-7D07-4853-B85D-2DF8B1D42418}" srcOrd="6" destOrd="0" presId="urn:microsoft.com/office/officeart/2005/8/layout/cycle6"/>
    <dgm:cxn modelId="{39287ADC-3552-4819-B0CA-F83F759ABF6D}" type="presParOf" srcId="{5705F1F5-B9F2-488B-998E-6C1A99892717}" destId="{ED63D064-B44B-40CF-A255-6D472AFD728E}" srcOrd="7" destOrd="0" presId="urn:microsoft.com/office/officeart/2005/8/layout/cycle6"/>
    <dgm:cxn modelId="{F5A20A9F-53FA-413E-85EA-12950E51069D}" type="presParOf" srcId="{5705F1F5-B9F2-488B-998E-6C1A99892717}" destId="{7F023E7B-66E5-4B23-AA29-2E5225EAF259}" srcOrd="8" destOrd="0" presId="urn:microsoft.com/office/officeart/2005/8/layout/cycle6"/>
    <dgm:cxn modelId="{497AF63D-F049-4C8D-B583-95FA1E7B8CC5}" type="presParOf" srcId="{5705F1F5-B9F2-488B-998E-6C1A99892717}" destId="{A52FB249-EEF5-4654-A506-C3B8ABACF6BD}" srcOrd="9" destOrd="0" presId="urn:microsoft.com/office/officeart/2005/8/layout/cycle6"/>
    <dgm:cxn modelId="{FBBCF73E-BA04-4727-ACE1-7B436D6D64E3}" type="presParOf" srcId="{5705F1F5-B9F2-488B-998E-6C1A99892717}" destId="{FAA8FD43-2C7B-43E2-BB10-8FFABA9D1729}" srcOrd="10" destOrd="0" presId="urn:microsoft.com/office/officeart/2005/8/layout/cycle6"/>
    <dgm:cxn modelId="{CE104DE5-E770-483F-A540-0DD645E711D5}" type="presParOf" srcId="{5705F1F5-B9F2-488B-998E-6C1A99892717}" destId="{908DB02B-D83D-47F4-8D0C-1D732C79FE46}" srcOrd="11" destOrd="0" presId="urn:microsoft.com/office/officeart/2005/8/layout/cycle6"/>
    <dgm:cxn modelId="{E30737D0-10B7-44E2-AF2B-81A25BAC2AFC}" type="presParOf" srcId="{5705F1F5-B9F2-488B-998E-6C1A99892717}" destId="{D54D31CF-43F7-4F9A-99A8-0694DFC4FD32}" srcOrd="12" destOrd="0" presId="urn:microsoft.com/office/officeart/2005/8/layout/cycle6"/>
    <dgm:cxn modelId="{7258EF87-6DDB-4732-85B8-EA472E5BCD69}" type="presParOf" srcId="{5705F1F5-B9F2-488B-998E-6C1A99892717}" destId="{1477536D-DA8B-4782-AE68-373D19945CA6}" srcOrd="13" destOrd="0" presId="urn:microsoft.com/office/officeart/2005/8/layout/cycle6"/>
    <dgm:cxn modelId="{92DD4E99-FC2D-469C-A1A7-5741F5D59F61}" type="presParOf" srcId="{5705F1F5-B9F2-488B-998E-6C1A99892717}" destId="{5C1EC6DF-A431-4DCB-832E-1D412182557A}" srcOrd="14" destOrd="0" presId="urn:microsoft.com/office/officeart/2005/8/layout/cycle6"/>
    <dgm:cxn modelId="{99E526F4-BD59-4871-9D5F-418866679408}" type="presParOf" srcId="{5705F1F5-B9F2-488B-998E-6C1A99892717}" destId="{37DBF4C1-6A66-40A7-8B73-D521CE90F0F8}" srcOrd="15" destOrd="0" presId="urn:microsoft.com/office/officeart/2005/8/layout/cycle6"/>
    <dgm:cxn modelId="{54573C3F-2899-4E71-9A5D-22E9187B9949}" type="presParOf" srcId="{5705F1F5-B9F2-488B-998E-6C1A99892717}" destId="{23268F46-F594-4F7C-A8F3-FB5D8ADC8942}" srcOrd="16" destOrd="0" presId="urn:microsoft.com/office/officeart/2005/8/layout/cycle6"/>
    <dgm:cxn modelId="{5EF648D7-021B-4C56-BB62-35FF16FF68A3}" type="presParOf" srcId="{5705F1F5-B9F2-488B-998E-6C1A99892717}" destId="{0AE578C8-2D10-40B0-BE22-992895D6B3D8}" srcOrd="17" destOrd="0" presId="urn:microsoft.com/office/officeart/2005/8/layout/cycle6"/>
    <dgm:cxn modelId="{7FD621E7-6D4A-4838-BD15-05236D03984D}" type="presParOf" srcId="{5705F1F5-B9F2-488B-998E-6C1A99892717}" destId="{6A360147-0F14-4384-820C-C906905E470A}" srcOrd="18" destOrd="0" presId="urn:microsoft.com/office/officeart/2005/8/layout/cycle6"/>
    <dgm:cxn modelId="{248350AB-BE65-442B-965B-8132D5D41860}" type="presParOf" srcId="{5705F1F5-B9F2-488B-998E-6C1A99892717}" destId="{78A43BC0-4F17-43B5-A88B-73F3FFB21DAA}" srcOrd="19" destOrd="0" presId="urn:microsoft.com/office/officeart/2005/8/layout/cycle6"/>
    <dgm:cxn modelId="{55737DCC-D4C0-4838-92D9-D17F422CED3A}" type="presParOf" srcId="{5705F1F5-B9F2-488B-998E-6C1A99892717}" destId="{9F76A5AE-37D1-41A3-BFBA-9429030F9511}" srcOrd="20" destOrd="0" presId="urn:microsoft.com/office/officeart/2005/8/layout/cycle6"/>
    <dgm:cxn modelId="{57FA1770-697B-418F-ACD2-87F62CE10DAD}" type="presParOf" srcId="{5705F1F5-B9F2-488B-998E-6C1A99892717}" destId="{190570E5-6FBE-4515-BB0D-32700AC99EA5}" srcOrd="21" destOrd="0" presId="urn:microsoft.com/office/officeart/2005/8/layout/cycle6"/>
    <dgm:cxn modelId="{18B2247A-7AB0-4C27-B540-5398B79D14B9}" type="presParOf" srcId="{5705F1F5-B9F2-488B-998E-6C1A99892717}" destId="{69824800-87CD-477E-A70D-177E05D7C77D}" srcOrd="22" destOrd="0" presId="urn:microsoft.com/office/officeart/2005/8/layout/cycle6"/>
    <dgm:cxn modelId="{C1EC4E87-0B3B-4460-8EA1-2019DA143A12}" type="presParOf" srcId="{5705F1F5-B9F2-488B-998E-6C1A99892717}" destId="{79F729D3-2CB9-496D-BD05-BF0850D5CA9E}" srcOrd="23" destOrd="0" presId="urn:microsoft.com/office/officeart/2005/8/layout/cycle6"/>
    <dgm:cxn modelId="{F6492689-1CD4-4CA8-839D-60FE4B880A0B}" type="presParOf" srcId="{5705F1F5-B9F2-488B-998E-6C1A99892717}" destId="{942D1D84-9CFB-4804-9891-2B7F421A4BD8}" srcOrd="24" destOrd="0" presId="urn:microsoft.com/office/officeart/2005/8/layout/cycle6"/>
    <dgm:cxn modelId="{DE2D9310-D772-4CD8-8D5F-B035A4974B15}" type="presParOf" srcId="{5705F1F5-B9F2-488B-998E-6C1A99892717}" destId="{83543B9F-A26E-4771-A6A2-A44B4BE35E98}" srcOrd="25" destOrd="0" presId="urn:microsoft.com/office/officeart/2005/8/layout/cycle6"/>
    <dgm:cxn modelId="{E5C9C849-5E6A-49C7-8F37-F3A73879A4AD}" type="presParOf" srcId="{5705F1F5-B9F2-488B-998E-6C1A99892717}" destId="{CD3F642F-5BCF-4B43-B58F-89BC104147DD}" srcOrd="26" destOrd="0" presId="urn:microsoft.com/office/officeart/2005/8/layout/cycle6"/>
    <dgm:cxn modelId="{E9FEF27F-AE4C-4B3D-B926-51AA4AE614DF}" type="presParOf" srcId="{5705F1F5-B9F2-488B-998E-6C1A99892717}" destId="{E32A4BD2-E4E0-4894-AF59-DDD8F56214EE}" srcOrd="27" destOrd="0" presId="urn:microsoft.com/office/officeart/2005/8/layout/cycle6"/>
    <dgm:cxn modelId="{0A4B0791-B1A0-4684-9972-432AB9A18CEA}" type="presParOf" srcId="{5705F1F5-B9F2-488B-998E-6C1A99892717}" destId="{901AA4B1-814A-41B7-AB37-676BB36A5B21}" srcOrd="28" destOrd="0" presId="urn:microsoft.com/office/officeart/2005/8/layout/cycle6"/>
    <dgm:cxn modelId="{C1773C9D-2096-43AC-9659-9F239306BD96}" type="presParOf" srcId="{5705F1F5-B9F2-488B-998E-6C1A99892717}" destId="{60A2949F-CE0F-42C5-B1FF-948D8DBE4CD6}" srcOrd="29" destOrd="0" presId="urn:microsoft.com/office/officeart/2005/8/layout/cycle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E67DFF7C-DE77-41F1-9163-1C2BBF93EBD6}" type="doc">
      <dgm:prSet loTypeId="urn:microsoft.com/office/officeart/2005/8/layout/cycle6" loCatId="cycle" qsTypeId="urn:microsoft.com/office/officeart/2005/8/quickstyle/3d3" qsCatId="3D" csTypeId="urn:microsoft.com/office/officeart/2005/8/colors/colorful1" csCatId="colorful" phldr="1"/>
      <dgm:spPr/>
      <dgm:t>
        <a:bodyPr/>
        <a:lstStyle/>
        <a:p>
          <a:endParaRPr lang="ru-RU"/>
        </a:p>
      </dgm:t>
    </dgm:pt>
    <dgm:pt modelId="{0DABC323-A8B4-40A5-B930-5E12783E7BFF}">
      <dgm:prSet phldrT="[Текст]" custT="1"/>
      <dgm:spPr/>
      <dgm:t>
        <a:bodyPr/>
        <a:lstStyle/>
        <a:p>
          <a:r>
            <a:rPr lang="en-US" sz="4000" dirty="0" smtClean="0"/>
            <a:t>1</a:t>
          </a:r>
          <a:endParaRPr lang="ru-RU" sz="4000" dirty="0"/>
        </a:p>
      </dgm:t>
    </dgm:pt>
    <dgm:pt modelId="{D861A8C8-B4C1-429F-9105-EB5778C5641D}" type="parTrans" cxnId="{A3A6E046-64F7-46C9-8E70-F2512274B1BA}">
      <dgm:prSet/>
      <dgm:spPr/>
      <dgm:t>
        <a:bodyPr/>
        <a:lstStyle/>
        <a:p>
          <a:endParaRPr lang="ru-RU" sz="3200"/>
        </a:p>
      </dgm:t>
    </dgm:pt>
    <dgm:pt modelId="{F26B2A35-4E2C-451D-A56D-58E325C2A163}" type="sibTrans" cxnId="{A3A6E046-64F7-46C9-8E70-F2512274B1BA}">
      <dgm:prSet/>
      <dgm:spPr/>
      <dgm:t>
        <a:bodyPr/>
        <a:lstStyle/>
        <a:p>
          <a:endParaRPr lang="ru-RU" sz="3200"/>
        </a:p>
      </dgm:t>
    </dgm:pt>
    <dgm:pt modelId="{647448C6-B8F4-42AE-99D4-420D6DD9CAE0}">
      <dgm:prSet phldrT="[Текст]" custT="1"/>
      <dgm:spPr/>
      <dgm:t>
        <a:bodyPr/>
        <a:lstStyle/>
        <a:p>
          <a:r>
            <a:rPr lang="en-US" sz="4000" dirty="0" smtClean="0"/>
            <a:t>8</a:t>
          </a:r>
          <a:endParaRPr lang="ru-RU" sz="4000" dirty="0"/>
        </a:p>
      </dgm:t>
    </dgm:pt>
    <dgm:pt modelId="{2EC22AD4-D54C-43C8-B964-2C99EF49AF51}" type="parTrans" cxnId="{D94C8E76-0193-455A-8CA9-BCB83066FD70}">
      <dgm:prSet/>
      <dgm:spPr/>
      <dgm:t>
        <a:bodyPr/>
        <a:lstStyle/>
        <a:p>
          <a:endParaRPr lang="ru-RU" sz="3200"/>
        </a:p>
      </dgm:t>
    </dgm:pt>
    <dgm:pt modelId="{3807C216-681B-4623-B75D-F47715300076}" type="sibTrans" cxnId="{D94C8E76-0193-455A-8CA9-BCB83066FD70}">
      <dgm:prSet/>
      <dgm:spPr/>
      <dgm:t>
        <a:bodyPr/>
        <a:lstStyle/>
        <a:p>
          <a:endParaRPr lang="ru-RU" sz="3200"/>
        </a:p>
      </dgm:t>
    </dgm:pt>
    <dgm:pt modelId="{13B316E7-D9B9-4255-A8B9-847220402BE8}">
      <dgm:prSet phldrT="[Текст]" custT="1"/>
      <dgm:spPr/>
      <dgm:t>
        <a:bodyPr/>
        <a:lstStyle/>
        <a:p>
          <a:r>
            <a:rPr lang="en-US" sz="4000" dirty="0" smtClean="0"/>
            <a:t>9</a:t>
          </a:r>
          <a:endParaRPr lang="ru-RU" sz="4000" dirty="0"/>
        </a:p>
      </dgm:t>
    </dgm:pt>
    <dgm:pt modelId="{7D2D76AE-E9C0-415F-AE34-F97FEC92FDA4}" type="parTrans" cxnId="{862512F6-E2D8-498B-9B87-6B7D1439FFEE}">
      <dgm:prSet/>
      <dgm:spPr/>
      <dgm:t>
        <a:bodyPr/>
        <a:lstStyle/>
        <a:p>
          <a:endParaRPr lang="ru-RU" sz="3200"/>
        </a:p>
      </dgm:t>
    </dgm:pt>
    <dgm:pt modelId="{CD443354-18FB-4041-9B15-B0558DAD69D9}" type="sibTrans" cxnId="{862512F6-E2D8-498B-9B87-6B7D1439FFEE}">
      <dgm:prSet/>
      <dgm:spPr/>
      <dgm:t>
        <a:bodyPr/>
        <a:lstStyle/>
        <a:p>
          <a:endParaRPr lang="ru-RU" sz="3200"/>
        </a:p>
      </dgm:t>
    </dgm:pt>
    <dgm:pt modelId="{CA267E80-02C7-4973-9261-29F6E479A313}">
      <dgm:prSet phldrT="[Текст]" custT="1"/>
      <dgm:spPr/>
      <dgm:t>
        <a:bodyPr/>
        <a:lstStyle/>
        <a:p>
          <a:r>
            <a:rPr lang="en-US" sz="4000" dirty="0" smtClean="0"/>
            <a:t>10</a:t>
          </a:r>
          <a:endParaRPr lang="ru-RU" sz="4000" dirty="0"/>
        </a:p>
      </dgm:t>
    </dgm:pt>
    <dgm:pt modelId="{10A50BDC-6C9D-4258-969A-B45AC119EC85}" type="parTrans" cxnId="{04D9B9AA-094E-4F61-A53F-BCC30B3DA03C}">
      <dgm:prSet/>
      <dgm:spPr/>
      <dgm:t>
        <a:bodyPr/>
        <a:lstStyle/>
        <a:p>
          <a:endParaRPr lang="ru-RU" sz="3200"/>
        </a:p>
      </dgm:t>
    </dgm:pt>
    <dgm:pt modelId="{9DD29DD4-B9DA-46E1-8C64-74664873F649}" type="sibTrans" cxnId="{04D9B9AA-094E-4F61-A53F-BCC30B3DA03C}">
      <dgm:prSet/>
      <dgm:spPr/>
      <dgm:t>
        <a:bodyPr/>
        <a:lstStyle/>
        <a:p>
          <a:endParaRPr lang="ru-RU" sz="3200"/>
        </a:p>
      </dgm:t>
    </dgm:pt>
    <dgm:pt modelId="{28C8BD15-026E-40E1-AD67-9083BDD1A85D}">
      <dgm:prSet custT="1"/>
      <dgm:spPr/>
      <dgm:t>
        <a:bodyPr/>
        <a:lstStyle/>
        <a:p>
          <a:r>
            <a:rPr lang="en-US" sz="4000" dirty="0" smtClean="0"/>
            <a:t>2</a:t>
          </a:r>
          <a:endParaRPr lang="ru-RU" sz="4000" dirty="0"/>
        </a:p>
      </dgm:t>
    </dgm:pt>
    <dgm:pt modelId="{741CF234-35E5-44A5-8754-A8489E8FAB8F}" type="parTrans" cxnId="{9C3C161A-6028-4320-A9FC-40416B6F3D47}">
      <dgm:prSet/>
      <dgm:spPr/>
      <dgm:t>
        <a:bodyPr/>
        <a:lstStyle/>
        <a:p>
          <a:endParaRPr lang="ru-RU" sz="3200"/>
        </a:p>
      </dgm:t>
    </dgm:pt>
    <dgm:pt modelId="{C2691FD6-D6B1-4D76-8687-DE3309D9E855}" type="sibTrans" cxnId="{9C3C161A-6028-4320-A9FC-40416B6F3D47}">
      <dgm:prSet/>
      <dgm:spPr/>
      <dgm:t>
        <a:bodyPr/>
        <a:lstStyle/>
        <a:p>
          <a:endParaRPr lang="ru-RU" sz="3200"/>
        </a:p>
      </dgm:t>
    </dgm:pt>
    <dgm:pt modelId="{94B2E792-017D-45C7-9CEF-E53AA32A3F71}">
      <dgm:prSet custT="1"/>
      <dgm:spPr/>
      <dgm:t>
        <a:bodyPr/>
        <a:lstStyle/>
        <a:p>
          <a:r>
            <a:rPr lang="en-US" sz="4000" dirty="0" smtClean="0"/>
            <a:t>3</a:t>
          </a:r>
          <a:endParaRPr lang="ru-RU" sz="4000" dirty="0"/>
        </a:p>
      </dgm:t>
    </dgm:pt>
    <dgm:pt modelId="{AE450FC4-6F1F-40AC-B2DC-223CAE35CA96}" type="parTrans" cxnId="{0C3EC78E-C560-4389-92D3-C752FF236324}">
      <dgm:prSet/>
      <dgm:spPr/>
      <dgm:t>
        <a:bodyPr/>
        <a:lstStyle/>
        <a:p>
          <a:endParaRPr lang="ru-RU" sz="3200"/>
        </a:p>
      </dgm:t>
    </dgm:pt>
    <dgm:pt modelId="{35E41B2C-86E3-4DD1-A0B8-6CB0AD646636}" type="sibTrans" cxnId="{0C3EC78E-C560-4389-92D3-C752FF236324}">
      <dgm:prSet/>
      <dgm:spPr/>
      <dgm:t>
        <a:bodyPr/>
        <a:lstStyle/>
        <a:p>
          <a:endParaRPr lang="ru-RU" sz="3200"/>
        </a:p>
      </dgm:t>
    </dgm:pt>
    <dgm:pt modelId="{0B769362-D21E-417E-BED9-4E11A67B208D}">
      <dgm:prSet custT="1"/>
      <dgm:spPr/>
      <dgm:t>
        <a:bodyPr/>
        <a:lstStyle/>
        <a:p>
          <a:r>
            <a:rPr lang="en-US" sz="4000" dirty="0" smtClean="0"/>
            <a:t>4</a:t>
          </a:r>
          <a:endParaRPr lang="ru-RU" sz="4000" dirty="0"/>
        </a:p>
      </dgm:t>
    </dgm:pt>
    <dgm:pt modelId="{0E1383F0-3401-4AF6-B93A-777B98110559}" type="parTrans" cxnId="{0DFA835C-6FB6-4155-90EE-628B96DFD18C}">
      <dgm:prSet/>
      <dgm:spPr/>
      <dgm:t>
        <a:bodyPr/>
        <a:lstStyle/>
        <a:p>
          <a:endParaRPr lang="ru-RU" sz="3200"/>
        </a:p>
      </dgm:t>
    </dgm:pt>
    <dgm:pt modelId="{F626E4F0-5771-4438-A519-72A91DA76B04}" type="sibTrans" cxnId="{0DFA835C-6FB6-4155-90EE-628B96DFD18C}">
      <dgm:prSet/>
      <dgm:spPr/>
      <dgm:t>
        <a:bodyPr/>
        <a:lstStyle/>
        <a:p>
          <a:endParaRPr lang="ru-RU" sz="3200"/>
        </a:p>
      </dgm:t>
    </dgm:pt>
    <dgm:pt modelId="{E6421BD6-B485-424A-9EE3-20F5764D2B0A}">
      <dgm:prSet custT="1"/>
      <dgm:spPr/>
      <dgm:t>
        <a:bodyPr/>
        <a:lstStyle/>
        <a:p>
          <a:r>
            <a:rPr lang="en-US" sz="4000" dirty="0" smtClean="0"/>
            <a:t>5</a:t>
          </a:r>
          <a:endParaRPr lang="ru-RU" sz="4000" dirty="0"/>
        </a:p>
      </dgm:t>
    </dgm:pt>
    <dgm:pt modelId="{B8AE6082-A686-43AD-8589-48F25211DF51}" type="parTrans" cxnId="{28B4C16C-F16A-4D1A-A0F4-9C598C4B5898}">
      <dgm:prSet/>
      <dgm:spPr/>
      <dgm:t>
        <a:bodyPr/>
        <a:lstStyle/>
        <a:p>
          <a:endParaRPr lang="ru-RU" sz="3200"/>
        </a:p>
      </dgm:t>
    </dgm:pt>
    <dgm:pt modelId="{DEBEDB07-AB37-4FE7-9CE7-044A6357BBE9}" type="sibTrans" cxnId="{28B4C16C-F16A-4D1A-A0F4-9C598C4B5898}">
      <dgm:prSet/>
      <dgm:spPr/>
      <dgm:t>
        <a:bodyPr/>
        <a:lstStyle/>
        <a:p>
          <a:endParaRPr lang="ru-RU" sz="3200"/>
        </a:p>
      </dgm:t>
    </dgm:pt>
    <dgm:pt modelId="{AC2B8CD9-09A9-4309-9BC0-F59ADAC1C555}">
      <dgm:prSet custT="1"/>
      <dgm:spPr/>
      <dgm:t>
        <a:bodyPr/>
        <a:lstStyle/>
        <a:p>
          <a:r>
            <a:rPr lang="en-US" sz="4000" dirty="0" smtClean="0"/>
            <a:t>6</a:t>
          </a:r>
          <a:endParaRPr lang="ru-RU" sz="4000" dirty="0"/>
        </a:p>
      </dgm:t>
    </dgm:pt>
    <dgm:pt modelId="{FEA67F11-D006-4338-BEC9-20B5C9E6B44B}" type="parTrans" cxnId="{96CC76E5-4D24-4D66-9E5A-F4D4D9CDEEDC}">
      <dgm:prSet/>
      <dgm:spPr/>
      <dgm:t>
        <a:bodyPr/>
        <a:lstStyle/>
        <a:p>
          <a:endParaRPr lang="ru-RU" sz="3200"/>
        </a:p>
      </dgm:t>
    </dgm:pt>
    <dgm:pt modelId="{22D57D4E-F8DB-49E0-AE5A-D8079F80A5D7}" type="sibTrans" cxnId="{96CC76E5-4D24-4D66-9E5A-F4D4D9CDEEDC}">
      <dgm:prSet/>
      <dgm:spPr/>
      <dgm:t>
        <a:bodyPr/>
        <a:lstStyle/>
        <a:p>
          <a:endParaRPr lang="ru-RU" sz="3200"/>
        </a:p>
      </dgm:t>
    </dgm:pt>
    <dgm:pt modelId="{758F9AFA-7B35-4763-8392-D64068F09AD7}">
      <dgm:prSet custT="1"/>
      <dgm:spPr/>
      <dgm:t>
        <a:bodyPr/>
        <a:lstStyle/>
        <a:p>
          <a:r>
            <a:rPr lang="en-US" sz="4000" dirty="0" smtClean="0"/>
            <a:t>7</a:t>
          </a:r>
          <a:endParaRPr lang="ru-RU" sz="4000" dirty="0"/>
        </a:p>
      </dgm:t>
    </dgm:pt>
    <dgm:pt modelId="{58FF5217-A936-4775-A51E-27D0239D5C2F}" type="parTrans" cxnId="{635EC49E-E54C-48A2-816D-B4ECE426E514}">
      <dgm:prSet/>
      <dgm:spPr/>
      <dgm:t>
        <a:bodyPr/>
        <a:lstStyle/>
        <a:p>
          <a:endParaRPr lang="ru-RU" sz="3200"/>
        </a:p>
      </dgm:t>
    </dgm:pt>
    <dgm:pt modelId="{F35327A5-21DC-411A-A7F5-CD30E2CB61B1}" type="sibTrans" cxnId="{635EC49E-E54C-48A2-816D-B4ECE426E514}">
      <dgm:prSet/>
      <dgm:spPr/>
      <dgm:t>
        <a:bodyPr/>
        <a:lstStyle/>
        <a:p>
          <a:endParaRPr lang="ru-RU" sz="3200"/>
        </a:p>
      </dgm:t>
    </dgm:pt>
    <dgm:pt modelId="{5705F1F5-B9F2-488B-998E-6C1A99892717}" type="pres">
      <dgm:prSet presAssocID="{E67DFF7C-DE77-41F1-9163-1C2BBF93EBD6}" presName="cycle" presStyleCnt="0">
        <dgm:presLayoutVars>
          <dgm:dir/>
          <dgm:resizeHandles val="exact"/>
        </dgm:presLayoutVars>
      </dgm:prSet>
      <dgm:spPr/>
    </dgm:pt>
    <dgm:pt modelId="{1C1C7C2D-1FAF-48E0-83F1-D8596B4B6173}" type="pres">
      <dgm:prSet presAssocID="{0DABC323-A8B4-40A5-B930-5E12783E7BFF}" presName="node" presStyleLbl="node1" presStyleIdx="0" presStyleCnt="10">
        <dgm:presLayoutVars>
          <dgm:bulletEnabled val="1"/>
        </dgm:presLayoutVars>
      </dgm:prSet>
      <dgm:spPr/>
    </dgm:pt>
    <dgm:pt modelId="{1EEE80B1-DDE2-4422-9EF1-87A0B73C3BFF}" type="pres">
      <dgm:prSet presAssocID="{0DABC323-A8B4-40A5-B930-5E12783E7BFF}" presName="spNode" presStyleCnt="0"/>
      <dgm:spPr/>
    </dgm:pt>
    <dgm:pt modelId="{4FCA0F88-04C2-4ED4-B4EB-FB902FC96F3C}" type="pres">
      <dgm:prSet presAssocID="{F26B2A35-4E2C-451D-A56D-58E325C2A163}" presName="sibTrans" presStyleLbl="sibTrans1D1" presStyleIdx="0" presStyleCnt="10"/>
      <dgm:spPr/>
    </dgm:pt>
    <dgm:pt modelId="{F3485F59-4598-4438-B7DE-18F7F25E8E00}" type="pres">
      <dgm:prSet presAssocID="{28C8BD15-026E-40E1-AD67-9083BDD1A85D}" presName="node" presStyleLbl="node1" presStyleIdx="1" presStyleCnt="10">
        <dgm:presLayoutVars>
          <dgm:bulletEnabled val="1"/>
        </dgm:presLayoutVars>
      </dgm:prSet>
      <dgm:spPr/>
    </dgm:pt>
    <dgm:pt modelId="{0E92C19A-AE8F-4835-99DC-F533F8982E73}" type="pres">
      <dgm:prSet presAssocID="{28C8BD15-026E-40E1-AD67-9083BDD1A85D}" presName="spNode" presStyleCnt="0"/>
      <dgm:spPr/>
    </dgm:pt>
    <dgm:pt modelId="{11A259E3-0076-4CF1-8CD5-891FF8F29EF4}" type="pres">
      <dgm:prSet presAssocID="{C2691FD6-D6B1-4D76-8687-DE3309D9E855}" presName="sibTrans" presStyleLbl="sibTrans1D1" presStyleIdx="1" presStyleCnt="10"/>
      <dgm:spPr/>
    </dgm:pt>
    <dgm:pt modelId="{A6045B46-7D07-4853-B85D-2DF8B1D42418}" type="pres">
      <dgm:prSet presAssocID="{94B2E792-017D-45C7-9CEF-E53AA32A3F71}" presName="node" presStyleLbl="node1" presStyleIdx="2" presStyleCnt="10">
        <dgm:presLayoutVars>
          <dgm:bulletEnabled val="1"/>
        </dgm:presLayoutVars>
      </dgm:prSet>
      <dgm:spPr/>
    </dgm:pt>
    <dgm:pt modelId="{ED63D064-B44B-40CF-A255-6D472AFD728E}" type="pres">
      <dgm:prSet presAssocID="{94B2E792-017D-45C7-9CEF-E53AA32A3F71}" presName="spNode" presStyleCnt="0"/>
      <dgm:spPr/>
    </dgm:pt>
    <dgm:pt modelId="{7F023E7B-66E5-4B23-AA29-2E5225EAF259}" type="pres">
      <dgm:prSet presAssocID="{35E41B2C-86E3-4DD1-A0B8-6CB0AD646636}" presName="sibTrans" presStyleLbl="sibTrans1D1" presStyleIdx="2" presStyleCnt="10"/>
      <dgm:spPr/>
    </dgm:pt>
    <dgm:pt modelId="{A52FB249-EEF5-4654-A506-C3B8ABACF6BD}" type="pres">
      <dgm:prSet presAssocID="{0B769362-D21E-417E-BED9-4E11A67B208D}" presName="node" presStyleLbl="node1" presStyleIdx="3" presStyleCnt="10">
        <dgm:presLayoutVars>
          <dgm:bulletEnabled val="1"/>
        </dgm:presLayoutVars>
      </dgm:prSet>
      <dgm:spPr/>
    </dgm:pt>
    <dgm:pt modelId="{FAA8FD43-2C7B-43E2-BB10-8FFABA9D1729}" type="pres">
      <dgm:prSet presAssocID="{0B769362-D21E-417E-BED9-4E11A67B208D}" presName="spNode" presStyleCnt="0"/>
      <dgm:spPr/>
    </dgm:pt>
    <dgm:pt modelId="{908DB02B-D83D-47F4-8D0C-1D732C79FE46}" type="pres">
      <dgm:prSet presAssocID="{F626E4F0-5771-4438-A519-72A91DA76B04}" presName="sibTrans" presStyleLbl="sibTrans1D1" presStyleIdx="3" presStyleCnt="10"/>
      <dgm:spPr/>
    </dgm:pt>
    <dgm:pt modelId="{D54D31CF-43F7-4F9A-99A8-0694DFC4FD32}" type="pres">
      <dgm:prSet presAssocID="{E6421BD6-B485-424A-9EE3-20F5764D2B0A}" presName="node" presStyleLbl="node1" presStyleIdx="4" presStyleCnt="10">
        <dgm:presLayoutVars>
          <dgm:bulletEnabled val="1"/>
        </dgm:presLayoutVars>
      </dgm:prSet>
      <dgm:spPr/>
    </dgm:pt>
    <dgm:pt modelId="{1477536D-DA8B-4782-AE68-373D19945CA6}" type="pres">
      <dgm:prSet presAssocID="{E6421BD6-B485-424A-9EE3-20F5764D2B0A}" presName="spNode" presStyleCnt="0"/>
      <dgm:spPr/>
    </dgm:pt>
    <dgm:pt modelId="{5C1EC6DF-A431-4DCB-832E-1D412182557A}" type="pres">
      <dgm:prSet presAssocID="{DEBEDB07-AB37-4FE7-9CE7-044A6357BBE9}" presName="sibTrans" presStyleLbl="sibTrans1D1" presStyleIdx="4" presStyleCnt="10"/>
      <dgm:spPr/>
    </dgm:pt>
    <dgm:pt modelId="{37DBF4C1-6A66-40A7-8B73-D521CE90F0F8}" type="pres">
      <dgm:prSet presAssocID="{AC2B8CD9-09A9-4309-9BC0-F59ADAC1C555}" presName="node" presStyleLbl="node1" presStyleIdx="5" presStyleCnt="10">
        <dgm:presLayoutVars>
          <dgm:bulletEnabled val="1"/>
        </dgm:presLayoutVars>
      </dgm:prSet>
      <dgm:spPr/>
    </dgm:pt>
    <dgm:pt modelId="{23268F46-F594-4F7C-A8F3-FB5D8ADC8942}" type="pres">
      <dgm:prSet presAssocID="{AC2B8CD9-09A9-4309-9BC0-F59ADAC1C555}" presName="spNode" presStyleCnt="0"/>
      <dgm:spPr/>
    </dgm:pt>
    <dgm:pt modelId="{0AE578C8-2D10-40B0-BE22-992895D6B3D8}" type="pres">
      <dgm:prSet presAssocID="{22D57D4E-F8DB-49E0-AE5A-D8079F80A5D7}" presName="sibTrans" presStyleLbl="sibTrans1D1" presStyleIdx="5" presStyleCnt="10"/>
      <dgm:spPr/>
    </dgm:pt>
    <dgm:pt modelId="{6A360147-0F14-4384-820C-C906905E470A}" type="pres">
      <dgm:prSet presAssocID="{758F9AFA-7B35-4763-8392-D64068F09AD7}" presName="node" presStyleLbl="node1" presStyleIdx="6" presStyleCnt="10">
        <dgm:presLayoutVars>
          <dgm:bulletEnabled val="1"/>
        </dgm:presLayoutVars>
      </dgm:prSet>
      <dgm:spPr/>
    </dgm:pt>
    <dgm:pt modelId="{78A43BC0-4F17-43B5-A88B-73F3FFB21DAA}" type="pres">
      <dgm:prSet presAssocID="{758F9AFA-7B35-4763-8392-D64068F09AD7}" presName="spNode" presStyleCnt="0"/>
      <dgm:spPr/>
    </dgm:pt>
    <dgm:pt modelId="{9F76A5AE-37D1-41A3-BFBA-9429030F9511}" type="pres">
      <dgm:prSet presAssocID="{F35327A5-21DC-411A-A7F5-CD30E2CB61B1}" presName="sibTrans" presStyleLbl="sibTrans1D1" presStyleIdx="6" presStyleCnt="10"/>
      <dgm:spPr/>
    </dgm:pt>
    <dgm:pt modelId="{190570E5-6FBE-4515-BB0D-32700AC99EA5}" type="pres">
      <dgm:prSet presAssocID="{647448C6-B8F4-42AE-99D4-420D6DD9CAE0}" presName="node" presStyleLbl="node1" presStyleIdx="7" presStyleCnt="10">
        <dgm:presLayoutVars>
          <dgm:bulletEnabled val="1"/>
        </dgm:presLayoutVars>
      </dgm:prSet>
      <dgm:spPr/>
    </dgm:pt>
    <dgm:pt modelId="{69824800-87CD-477E-A70D-177E05D7C77D}" type="pres">
      <dgm:prSet presAssocID="{647448C6-B8F4-42AE-99D4-420D6DD9CAE0}" presName="spNode" presStyleCnt="0"/>
      <dgm:spPr/>
    </dgm:pt>
    <dgm:pt modelId="{79F729D3-2CB9-496D-BD05-BF0850D5CA9E}" type="pres">
      <dgm:prSet presAssocID="{3807C216-681B-4623-B75D-F47715300076}" presName="sibTrans" presStyleLbl="sibTrans1D1" presStyleIdx="7" presStyleCnt="10"/>
      <dgm:spPr/>
    </dgm:pt>
    <dgm:pt modelId="{942D1D84-9CFB-4804-9891-2B7F421A4BD8}" type="pres">
      <dgm:prSet presAssocID="{13B316E7-D9B9-4255-A8B9-847220402BE8}" presName="node" presStyleLbl="node1" presStyleIdx="8" presStyleCnt="10">
        <dgm:presLayoutVars>
          <dgm:bulletEnabled val="1"/>
        </dgm:presLayoutVars>
      </dgm:prSet>
      <dgm:spPr/>
    </dgm:pt>
    <dgm:pt modelId="{83543B9F-A26E-4771-A6A2-A44B4BE35E98}" type="pres">
      <dgm:prSet presAssocID="{13B316E7-D9B9-4255-A8B9-847220402BE8}" presName="spNode" presStyleCnt="0"/>
      <dgm:spPr/>
    </dgm:pt>
    <dgm:pt modelId="{CD3F642F-5BCF-4B43-B58F-89BC104147DD}" type="pres">
      <dgm:prSet presAssocID="{CD443354-18FB-4041-9B15-B0558DAD69D9}" presName="sibTrans" presStyleLbl="sibTrans1D1" presStyleIdx="8" presStyleCnt="10"/>
      <dgm:spPr/>
    </dgm:pt>
    <dgm:pt modelId="{E32A4BD2-E4E0-4894-AF59-DDD8F56214EE}" type="pres">
      <dgm:prSet presAssocID="{CA267E80-02C7-4973-9261-29F6E479A313}" presName="node" presStyleLbl="node1" presStyleIdx="9" presStyleCnt="10">
        <dgm:presLayoutVars>
          <dgm:bulletEnabled val="1"/>
        </dgm:presLayoutVars>
      </dgm:prSet>
      <dgm:spPr/>
    </dgm:pt>
    <dgm:pt modelId="{901AA4B1-814A-41B7-AB37-676BB36A5B21}" type="pres">
      <dgm:prSet presAssocID="{CA267E80-02C7-4973-9261-29F6E479A313}" presName="spNode" presStyleCnt="0"/>
      <dgm:spPr/>
    </dgm:pt>
    <dgm:pt modelId="{60A2949F-CE0F-42C5-B1FF-948D8DBE4CD6}" type="pres">
      <dgm:prSet presAssocID="{9DD29DD4-B9DA-46E1-8C64-74664873F649}" presName="sibTrans" presStyleLbl="sibTrans1D1" presStyleIdx="9" presStyleCnt="10"/>
      <dgm:spPr/>
    </dgm:pt>
  </dgm:ptLst>
  <dgm:cxnLst>
    <dgm:cxn modelId="{BA23F81D-FF09-4791-9F8D-FB5DC5186130}" type="presOf" srcId="{CA267E80-02C7-4973-9261-29F6E479A313}" destId="{E32A4BD2-E4E0-4894-AF59-DDD8F56214EE}" srcOrd="0" destOrd="0" presId="urn:microsoft.com/office/officeart/2005/8/layout/cycle6"/>
    <dgm:cxn modelId="{1E1D1955-4E93-4C03-B6B3-A54DF5B416C2}" type="presOf" srcId="{F626E4F0-5771-4438-A519-72A91DA76B04}" destId="{908DB02B-D83D-47F4-8D0C-1D732C79FE46}" srcOrd="0" destOrd="0" presId="urn:microsoft.com/office/officeart/2005/8/layout/cycle6"/>
    <dgm:cxn modelId="{D4B87CD7-C1A4-4E12-8355-5FE2108F44C6}" type="presOf" srcId="{94B2E792-017D-45C7-9CEF-E53AA32A3F71}" destId="{A6045B46-7D07-4853-B85D-2DF8B1D42418}" srcOrd="0" destOrd="0" presId="urn:microsoft.com/office/officeart/2005/8/layout/cycle6"/>
    <dgm:cxn modelId="{30726A85-376D-4A78-B23D-4F297F19EBFC}" type="presOf" srcId="{DEBEDB07-AB37-4FE7-9CE7-044A6357BBE9}" destId="{5C1EC6DF-A431-4DCB-832E-1D412182557A}" srcOrd="0" destOrd="0" presId="urn:microsoft.com/office/officeart/2005/8/layout/cycle6"/>
    <dgm:cxn modelId="{17D1539D-3DD9-4914-8359-D9302F1A6840}" type="presOf" srcId="{E67DFF7C-DE77-41F1-9163-1C2BBF93EBD6}" destId="{5705F1F5-B9F2-488B-998E-6C1A99892717}" srcOrd="0" destOrd="0" presId="urn:microsoft.com/office/officeart/2005/8/layout/cycle6"/>
    <dgm:cxn modelId="{D94C8E76-0193-455A-8CA9-BCB83066FD70}" srcId="{E67DFF7C-DE77-41F1-9163-1C2BBF93EBD6}" destId="{647448C6-B8F4-42AE-99D4-420D6DD9CAE0}" srcOrd="7" destOrd="0" parTransId="{2EC22AD4-D54C-43C8-B964-2C99EF49AF51}" sibTransId="{3807C216-681B-4623-B75D-F47715300076}"/>
    <dgm:cxn modelId="{D4AF30B5-AD7A-4277-9EB4-09ABDC6FDDAE}" type="presOf" srcId="{9DD29DD4-B9DA-46E1-8C64-74664873F649}" destId="{60A2949F-CE0F-42C5-B1FF-948D8DBE4CD6}" srcOrd="0" destOrd="0" presId="urn:microsoft.com/office/officeart/2005/8/layout/cycle6"/>
    <dgm:cxn modelId="{AC54A31F-6819-4F17-B110-5A2158454396}" type="presOf" srcId="{0DABC323-A8B4-40A5-B930-5E12783E7BFF}" destId="{1C1C7C2D-1FAF-48E0-83F1-D8596B4B6173}" srcOrd="0" destOrd="0" presId="urn:microsoft.com/office/officeart/2005/8/layout/cycle6"/>
    <dgm:cxn modelId="{B80325AD-C33D-46E3-A729-D4B1DCC034EB}" type="presOf" srcId="{0B769362-D21E-417E-BED9-4E11A67B208D}" destId="{A52FB249-EEF5-4654-A506-C3B8ABACF6BD}" srcOrd="0" destOrd="0" presId="urn:microsoft.com/office/officeart/2005/8/layout/cycle6"/>
    <dgm:cxn modelId="{3C175BE9-4BB4-400E-AFB7-48C1898CD24B}" type="presOf" srcId="{F35327A5-21DC-411A-A7F5-CD30E2CB61B1}" destId="{9F76A5AE-37D1-41A3-BFBA-9429030F9511}" srcOrd="0" destOrd="0" presId="urn:microsoft.com/office/officeart/2005/8/layout/cycle6"/>
    <dgm:cxn modelId="{862512F6-E2D8-498B-9B87-6B7D1439FFEE}" srcId="{E67DFF7C-DE77-41F1-9163-1C2BBF93EBD6}" destId="{13B316E7-D9B9-4255-A8B9-847220402BE8}" srcOrd="8" destOrd="0" parTransId="{7D2D76AE-E9C0-415F-AE34-F97FEC92FDA4}" sibTransId="{CD443354-18FB-4041-9B15-B0558DAD69D9}"/>
    <dgm:cxn modelId="{7D3EC7E4-566B-461A-B9D9-6443AC6ACC26}" type="presOf" srcId="{22D57D4E-F8DB-49E0-AE5A-D8079F80A5D7}" destId="{0AE578C8-2D10-40B0-BE22-992895D6B3D8}" srcOrd="0" destOrd="0" presId="urn:microsoft.com/office/officeart/2005/8/layout/cycle6"/>
    <dgm:cxn modelId="{3CF62D39-F782-4913-A751-7F3F8167805F}" type="presOf" srcId="{758F9AFA-7B35-4763-8392-D64068F09AD7}" destId="{6A360147-0F14-4384-820C-C906905E470A}" srcOrd="0" destOrd="0" presId="urn:microsoft.com/office/officeart/2005/8/layout/cycle6"/>
    <dgm:cxn modelId="{D2FA1F2B-D9BF-441F-85A0-B596AB455E06}" type="presOf" srcId="{647448C6-B8F4-42AE-99D4-420D6DD9CAE0}" destId="{190570E5-6FBE-4515-BB0D-32700AC99EA5}" srcOrd="0" destOrd="0" presId="urn:microsoft.com/office/officeart/2005/8/layout/cycle6"/>
    <dgm:cxn modelId="{A665606C-9E38-460B-B41A-AA1D91ABB253}" type="presOf" srcId="{28C8BD15-026E-40E1-AD67-9083BDD1A85D}" destId="{F3485F59-4598-4438-B7DE-18F7F25E8E00}" srcOrd="0" destOrd="0" presId="urn:microsoft.com/office/officeart/2005/8/layout/cycle6"/>
    <dgm:cxn modelId="{9C3C161A-6028-4320-A9FC-40416B6F3D47}" srcId="{E67DFF7C-DE77-41F1-9163-1C2BBF93EBD6}" destId="{28C8BD15-026E-40E1-AD67-9083BDD1A85D}" srcOrd="1" destOrd="0" parTransId="{741CF234-35E5-44A5-8754-A8489E8FAB8F}" sibTransId="{C2691FD6-D6B1-4D76-8687-DE3309D9E855}"/>
    <dgm:cxn modelId="{28B4C16C-F16A-4D1A-A0F4-9C598C4B5898}" srcId="{E67DFF7C-DE77-41F1-9163-1C2BBF93EBD6}" destId="{E6421BD6-B485-424A-9EE3-20F5764D2B0A}" srcOrd="4" destOrd="0" parTransId="{B8AE6082-A686-43AD-8589-48F25211DF51}" sibTransId="{DEBEDB07-AB37-4FE7-9CE7-044A6357BBE9}"/>
    <dgm:cxn modelId="{849912B5-EA04-4DC7-9421-E11409716A48}" type="presOf" srcId="{13B316E7-D9B9-4255-A8B9-847220402BE8}" destId="{942D1D84-9CFB-4804-9891-2B7F421A4BD8}" srcOrd="0" destOrd="0" presId="urn:microsoft.com/office/officeart/2005/8/layout/cycle6"/>
    <dgm:cxn modelId="{7DCB52F2-8538-4AA0-9BE4-2A398ACB9487}" type="presOf" srcId="{35E41B2C-86E3-4DD1-A0B8-6CB0AD646636}" destId="{7F023E7B-66E5-4B23-AA29-2E5225EAF259}" srcOrd="0" destOrd="0" presId="urn:microsoft.com/office/officeart/2005/8/layout/cycle6"/>
    <dgm:cxn modelId="{635EC49E-E54C-48A2-816D-B4ECE426E514}" srcId="{E67DFF7C-DE77-41F1-9163-1C2BBF93EBD6}" destId="{758F9AFA-7B35-4763-8392-D64068F09AD7}" srcOrd="6" destOrd="0" parTransId="{58FF5217-A936-4775-A51E-27D0239D5C2F}" sibTransId="{F35327A5-21DC-411A-A7F5-CD30E2CB61B1}"/>
    <dgm:cxn modelId="{0DFA835C-6FB6-4155-90EE-628B96DFD18C}" srcId="{E67DFF7C-DE77-41F1-9163-1C2BBF93EBD6}" destId="{0B769362-D21E-417E-BED9-4E11A67B208D}" srcOrd="3" destOrd="0" parTransId="{0E1383F0-3401-4AF6-B93A-777B98110559}" sibTransId="{F626E4F0-5771-4438-A519-72A91DA76B04}"/>
    <dgm:cxn modelId="{A3A6E046-64F7-46C9-8E70-F2512274B1BA}" srcId="{E67DFF7C-DE77-41F1-9163-1C2BBF93EBD6}" destId="{0DABC323-A8B4-40A5-B930-5E12783E7BFF}" srcOrd="0" destOrd="0" parTransId="{D861A8C8-B4C1-429F-9105-EB5778C5641D}" sibTransId="{F26B2A35-4E2C-451D-A56D-58E325C2A163}"/>
    <dgm:cxn modelId="{96CC76E5-4D24-4D66-9E5A-F4D4D9CDEEDC}" srcId="{E67DFF7C-DE77-41F1-9163-1C2BBF93EBD6}" destId="{AC2B8CD9-09A9-4309-9BC0-F59ADAC1C555}" srcOrd="5" destOrd="0" parTransId="{FEA67F11-D006-4338-BEC9-20B5C9E6B44B}" sibTransId="{22D57D4E-F8DB-49E0-AE5A-D8079F80A5D7}"/>
    <dgm:cxn modelId="{89145A29-B3EB-4120-915E-831A3773D5B3}" type="presOf" srcId="{CD443354-18FB-4041-9B15-B0558DAD69D9}" destId="{CD3F642F-5BCF-4B43-B58F-89BC104147DD}" srcOrd="0" destOrd="0" presId="urn:microsoft.com/office/officeart/2005/8/layout/cycle6"/>
    <dgm:cxn modelId="{E3ED928D-E3B3-47D7-923D-2F0BBF7395AB}" type="presOf" srcId="{E6421BD6-B485-424A-9EE3-20F5764D2B0A}" destId="{D54D31CF-43F7-4F9A-99A8-0694DFC4FD32}" srcOrd="0" destOrd="0" presId="urn:microsoft.com/office/officeart/2005/8/layout/cycle6"/>
    <dgm:cxn modelId="{9F9CE913-DF68-45C2-8298-29D6180544D5}" type="presOf" srcId="{3807C216-681B-4623-B75D-F47715300076}" destId="{79F729D3-2CB9-496D-BD05-BF0850D5CA9E}" srcOrd="0" destOrd="0" presId="urn:microsoft.com/office/officeart/2005/8/layout/cycle6"/>
    <dgm:cxn modelId="{8845E2D3-138F-4A1A-B1C3-DC087DE7321D}" type="presOf" srcId="{F26B2A35-4E2C-451D-A56D-58E325C2A163}" destId="{4FCA0F88-04C2-4ED4-B4EB-FB902FC96F3C}" srcOrd="0" destOrd="0" presId="urn:microsoft.com/office/officeart/2005/8/layout/cycle6"/>
    <dgm:cxn modelId="{176E981B-A7E2-4EBF-BFA5-38656D0AB577}" type="presOf" srcId="{AC2B8CD9-09A9-4309-9BC0-F59ADAC1C555}" destId="{37DBF4C1-6A66-40A7-8B73-D521CE90F0F8}" srcOrd="0" destOrd="0" presId="urn:microsoft.com/office/officeart/2005/8/layout/cycle6"/>
    <dgm:cxn modelId="{04D9B9AA-094E-4F61-A53F-BCC30B3DA03C}" srcId="{E67DFF7C-DE77-41F1-9163-1C2BBF93EBD6}" destId="{CA267E80-02C7-4973-9261-29F6E479A313}" srcOrd="9" destOrd="0" parTransId="{10A50BDC-6C9D-4258-969A-B45AC119EC85}" sibTransId="{9DD29DD4-B9DA-46E1-8C64-74664873F649}"/>
    <dgm:cxn modelId="{A06922E1-A5E6-4094-9475-9EEA12A2BED6}" type="presOf" srcId="{C2691FD6-D6B1-4D76-8687-DE3309D9E855}" destId="{11A259E3-0076-4CF1-8CD5-891FF8F29EF4}" srcOrd="0" destOrd="0" presId="urn:microsoft.com/office/officeart/2005/8/layout/cycle6"/>
    <dgm:cxn modelId="{0C3EC78E-C560-4389-92D3-C752FF236324}" srcId="{E67DFF7C-DE77-41F1-9163-1C2BBF93EBD6}" destId="{94B2E792-017D-45C7-9CEF-E53AA32A3F71}" srcOrd="2" destOrd="0" parTransId="{AE450FC4-6F1F-40AC-B2DC-223CAE35CA96}" sibTransId="{35E41B2C-86E3-4DD1-A0B8-6CB0AD646636}"/>
    <dgm:cxn modelId="{DC008C47-2343-4113-B7D5-DEAABE36A490}" type="presParOf" srcId="{5705F1F5-B9F2-488B-998E-6C1A99892717}" destId="{1C1C7C2D-1FAF-48E0-83F1-D8596B4B6173}" srcOrd="0" destOrd="0" presId="urn:microsoft.com/office/officeart/2005/8/layout/cycle6"/>
    <dgm:cxn modelId="{6B3B521F-C981-4BEB-979C-6A86E3D328C8}" type="presParOf" srcId="{5705F1F5-B9F2-488B-998E-6C1A99892717}" destId="{1EEE80B1-DDE2-4422-9EF1-87A0B73C3BFF}" srcOrd="1" destOrd="0" presId="urn:microsoft.com/office/officeart/2005/8/layout/cycle6"/>
    <dgm:cxn modelId="{CC6D48E0-009E-4078-851E-C256B5B08B84}" type="presParOf" srcId="{5705F1F5-B9F2-488B-998E-6C1A99892717}" destId="{4FCA0F88-04C2-4ED4-B4EB-FB902FC96F3C}" srcOrd="2" destOrd="0" presId="urn:microsoft.com/office/officeart/2005/8/layout/cycle6"/>
    <dgm:cxn modelId="{EAC102C1-25A8-4318-8A9F-FAB52F31C26C}" type="presParOf" srcId="{5705F1F5-B9F2-488B-998E-6C1A99892717}" destId="{F3485F59-4598-4438-B7DE-18F7F25E8E00}" srcOrd="3" destOrd="0" presId="urn:microsoft.com/office/officeart/2005/8/layout/cycle6"/>
    <dgm:cxn modelId="{0A0B0585-627C-4C06-8BC2-B6FF216377EA}" type="presParOf" srcId="{5705F1F5-B9F2-488B-998E-6C1A99892717}" destId="{0E92C19A-AE8F-4835-99DC-F533F8982E73}" srcOrd="4" destOrd="0" presId="urn:microsoft.com/office/officeart/2005/8/layout/cycle6"/>
    <dgm:cxn modelId="{134678D8-C452-416F-9038-3E1AC890C81A}" type="presParOf" srcId="{5705F1F5-B9F2-488B-998E-6C1A99892717}" destId="{11A259E3-0076-4CF1-8CD5-891FF8F29EF4}" srcOrd="5" destOrd="0" presId="urn:microsoft.com/office/officeart/2005/8/layout/cycle6"/>
    <dgm:cxn modelId="{1A8837A5-9409-4C5A-B758-BC5CFF851E5B}" type="presParOf" srcId="{5705F1F5-B9F2-488B-998E-6C1A99892717}" destId="{A6045B46-7D07-4853-B85D-2DF8B1D42418}" srcOrd="6" destOrd="0" presId="urn:microsoft.com/office/officeart/2005/8/layout/cycle6"/>
    <dgm:cxn modelId="{CFBC57E1-ADB6-43CC-96D2-9481F839BACD}" type="presParOf" srcId="{5705F1F5-B9F2-488B-998E-6C1A99892717}" destId="{ED63D064-B44B-40CF-A255-6D472AFD728E}" srcOrd="7" destOrd="0" presId="urn:microsoft.com/office/officeart/2005/8/layout/cycle6"/>
    <dgm:cxn modelId="{92068C3B-1E88-44D0-A4A6-6A1FA64ABE2B}" type="presParOf" srcId="{5705F1F5-B9F2-488B-998E-6C1A99892717}" destId="{7F023E7B-66E5-4B23-AA29-2E5225EAF259}" srcOrd="8" destOrd="0" presId="urn:microsoft.com/office/officeart/2005/8/layout/cycle6"/>
    <dgm:cxn modelId="{9479EE0A-AB69-48AD-97B9-06780C1A46CA}" type="presParOf" srcId="{5705F1F5-B9F2-488B-998E-6C1A99892717}" destId="{A52FB249-EEF5-4654-A506-C3B8ABACF6BD}" srcOrd="9" destOrd="0" presId="urn:microsoft.com/office/officeart/2005/8/layout/cycle6"/>
    <dgm:cxn modelId="{B2C69133-895A-4180-9801-6DB88D779B4A}" type="presParOf" srcId="{5705F1F5-B9F2-488B-998E-6C1A99892717}" destId="{FAA8FD43-2C7B-43E2-BB10-8FFABA9D1729}" srcOrd="10" destOrd="0" presId="urn:microsoft.com/office/officeart/2005/8/layout/cycle6"/>
    <dgm:cxn modelId="{0D4B54AC-7B94-4700-9B5D-659F02E6249A}" type="presParOf" srcId="{5705F1F5-B9F2-488B-998E-6C1A99892717}" destId="{908DB02B-D83D-47F4-8D0C-1D732C79FE46}" srcOrd="11" destOrd="0" presId="urn:microsoft.com/office/officeart/2005/8/layout/cycle6"/>
    <dgm:cxn modelId="{233924E4-2B93-4E4A-81BF-8D85B9764285}" type="presParOf" srcId="{5705F1F5-B9F2-488B-998E-6C1A99892717}" destId="{D54D31CF-43F7-4F9A-99A8-0694DFC4FD32}" srcOrd="12" destOrd="0" presId="urn:microsoft.com/office/officeart/2005/8/layout/cycle6"/>
    <dgm:cxn modelId="{0837F135-B83B-47BF-A9E5-DC4514F67B72}" type="presParOf" srcId="{5705F1F5-B9F2-488B-998E-6C1A99892717}" destId="{1477536D-DA8B-4782-AE68-373D19945CA6}" srcOrd="13" destOrd="0" presId="urn:microsoft.com/office/officeart/2005/8/layout/cycle6"/>
    <dgm:cxn modelId="{3C04BE28-A57B-4618-87F4-BD7E7FD70B23}" type="presParOf" srcId="{5705F1F5-B9F2-488B-998E-6C1A99892717}" destId="{5C1EC6DF-A431-4DCB-832E-1D412182557A}" srcOrd="14" destOrd="0" presId="urn:microsoft.com/office/officeart/2005/8/layout/cycle6"/>
    <dgm:cxn modelId="{FC7B0E8C-D64A-40AF-97B1-CA0D9903BB0E}" type="presParOf" srcId="{5705F1F5-B9F2-488B-998E-6C1A99892717}" destId="{37DBF4C1-6A66-40A7-8B73-D521CE90F0F8}" srcOrd="15" destOrd="0" presId="urn:microsoft.com/office/officeart/2005/8/layout/cycle6"/>
    <dgm:cxn modelId="{89A98E46-C003-497A-8F0C-944FEEEE44DE}" type="presParOf" srcId="{5705F1F5-B9F2-488B-998E-6C1A99892717}" destId="{23268F46-F594-4F7C-A8F3-FB5D8ADC8942}" srcOrd="16" destOrd="0" presId="urn:microsoft.com/office/officeart/2005/8/layout/cycle6"/>
    <dgm:cxn modelId="{FA8447B5-5192-4E07-B5F8-4616517EBFA3}" type="presParOf" srcId="{5705F1F5-B9F2-488B-998E-6C1A99892717}" destId="{0AE578C8-2D10-40B0-BE22-992895D6B3D8}" srcOrd="17" destOrd="0" presId="urn:microsoft.com/office/officeart/2005/8/layout/cycle6"/>
    <dgm:cxn modelId="{556EEBEF-4E4A-4700-A52E-0A8D432F7232}" type="presParOf" srcId="{5705F1F5-B9F2-488B-998E-6C1A99892717}" destId="{6A360147-0F14-4384-820C-C906905E470A}" srcOrd="18" destOrd="0" presId="urn:microsoft.com/office/officeart/2005/8/layout/cycle6"/>
    <dgm:cxn modelId="{01172BE3-DD3B-4B9A-ACEC-8F4233034D7C}" type="presParOf" srcId="{5705F1F5-B9F2-488B-998E-6C1A99892717}" destId="{78A43BC0-4F17-43B5-A88B-73F3FFB21DAA}" srcOrd="19" destOrd="0" presId="urn:microsoft.com/office/officeart/2005/8/layout/cycle6"/>
    <dgm:cxn modelId="{58B67C4E-7367-4163-857B-13EEB396F135}" type="presParOf" srcId="{5705F1F5-B9F2-488B-998E-6C1A99892717}" destId="{9F76A5AE-37D1-41A3-BFBA-9429030F9511}" srcOrd="20" destOrd="0" presId="urn:microsoft.com/office/officeart/2005/8/layout/cycle6"/>
    <dgm:cxn modelId="{04138BC3-3068-4FF6-BA01-B52EA7070C62}" type="presParOf" srcId="{5705F1F5-B9F2-488B-998E-6C1A99892717}" destId="{190570E5-6FBE-4515-BB0D-32700AC99EA5}" srcOrd="21" destOrd="0" presId="urn:microsoft.com/office/officeart/2005/8/layout/cycle6"/>
    <dgm:cxn modelId="{9AB1F70D-4BC9-4C4E-84B1-3510F2041F14}" type="presParOf" srcId="{5705F1F5-B9F2-488B-998E-6C1A99892717}" destId="{69824800-87CD-477E-A70D-177E05D7C77D}" srcOrd="22" destOrd="0" presId="urn:microsoft.com/office/officeart/2005/8/layout/cycle6"/>
    <dgm:cxn modelId="{115577F4-2F5F-4424-BB1F-2C6F54166622}" type="presParOf" srcId="{5705F1F5-B9F2-488B-998E-6C1A99892717}" destId="{79F729D3-2CB9-496D-BD05-BF0850D5CA9E}" srcOrd="23" destOrd="0" presId="urn:microsoft.com/office/officeart/2005/8/layout/cycle6"/>
    <dgm:cxn modelId="{51DA5961-4577-4AED-9373-AD67C18B246E}" type="presParOf" srcId="{5705F1F5-B9F2-488B-998E-6C1A99892717}" destId="{942D1D84-9CFB-4804-9891-2B7F421A4BD8}" srcOrd="24" destOrd="0" presId="urn:microsoft.com/office/officeart/2005/8/layout/cycle6"/>
    <dgm:cxn modelId="{486CC429-E8C3-473E-97C4-86C050B81B81}" type="presParOf" srcId="{5705F1F5-B9F2-488B-998E-6C1A99892717}" destId="{83543B9F-A26E-4771-A6A2-A44B4BE35E98}" srcOrd="25" destOrd="0" presId="urn:microsoft.com/office/officeart/2005/8/layout/cycle6"/>
    <dgm:cxn modelId="{2051A222-9E39-4A18-9723-8837F6909FCD}" type="presParOf" srcId="{5705F1F5-B9F2-488B-998E-6C1A99892717}" destId="{CD3F642F-5BCF-4B43-B58F-89BC104147DD}" srcOrd="26" destOrd="0" presId="urn:microsoft.com/office/officeart/2005/8/layout/cycle6"/>
    <dgm:cxn modelId="{BCB42B74-4D2D-412F-91FD-6ED019213F33}" type="presParOf" srcId="{5705F1F5-B9F2-488B-998E-6C1A99892717}" destId="{E32A4BD2-E4E0-4894-AF59-DDD8F56214EE}" srcOrd="27" destOrd="0" presId="urn:microsoft.com/office/officeart/2005/8/layout/cycle6"/>
    <dgm:cxn modelId="{C2C02D38-5EE6-4CE4-812A-A35AE4F3A29C}" type="presParOf" srcId="{5705F1F5-B9F2-488B-998E-6C1A99892717}" destId="{901AA4B1-814A-41B7-AB37-676BB36A5B21}" srcOrd="28" destOrd="0" presId="urn:microsoft.com/office/officeart/2005/8/layout/cycle6"/>
    <dgm:cxn modelId="{EEF9A981-BFA1-4BAE-B8D3-CC10BA4AC311}" type="presParOf" srcId="{5705F1F5-B9F2-488B-998E-6C1A99892717}" destId="{60A2949F-CE0F-42C5-B1FF-948D8DBE4CD6}" srcOrd="29" destOrd="0" presId="urn:microsoft.com/office/officeart/2005/8/layout/cycle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C1C7C2D-1FAF-48E0-83F1-D8596B4B6173}">
      <dsp:nvSpPr>
        <dsp:cNvPr id="0" name=""/>
        <dsp:cNvSpPr/>
      </dsp:nvSpPr>
      <dsp:spPr>
        <a:xfrm>
          <a:off x="3680058" y="1415"/>
          <a:ext cx="931147" cy="605246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9000" dist="254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000" kern="1200" dirty="0" smtClean="0"/>
            <a:t>1</a:t>
          </a:r>
          <a:endParaRPr lang="ru-RU" sz="4000" kern="1200" dirty="0"/>
        </a:p>
      </dsp:txBody>
      <dsp:txXfrm>
        <a:off x="3709604" y="30961"/>
        <a:ext cx="872055" cy="546154"/>
      </dsp:txXfrm>
    </dsp:sp>
    <dsp:sp modelId="{4FCA0F88-04C2-4ED4-B4EB-FB902FC96F3C}">
      <dsp:nvSpPr>
        <dsp:cNvPr id="0" name=""/>
        <dsp:cNvSpPr/>
      </dsp:nvSpPr>
      <dsp:spPr>
        <a:xfrm>
          <a:off x="1624925" y="304038"/>
          <a:ext cx="5041413" cy="5041413"/>
        </a:xfrm>
        <a:custGeom>
          <a:avLst/>
          <a:gdLst/>
          <a:ahLst/>
          <a:cxnLst/>
          <a:rect l="0" t="0" r="0" b="0"/>
          <a:pathLst>
            <a:path>
              <a:moveTo>
                <a:pt x="2991942" y="44439"/>
              </a:moveTo>
              <a:arcTo wR="2520706" hR="2520706" stAng="16846477" swAng="771936"/>
            </a:path>
          </a:pathLst>
        </a:custGeom>
        <a:noFill/>
        <a:ln w="63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3485F59-4598-4438-B7DE-18F7F25E8E00}">
      <dsp:nvSpPr>
        <dsp:cNvPr id="0" name=""/>
        <dsp:cNvSpPr/>
      </dsp:nvSpPr>
      <dsp:spPr>
        <a:xfrm>
          <a:off x="5161692" y="482828"/>
          <a:ext cx="931147" cy="605246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9000" dist="254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000" kern="1200" dirty="0" smtClean="0"/>
            <a:t>2</a:t>
          </a:r>
          <a:endParaRPr lang="ru-RU" sz="4000" kern="1200" dirty="0"/>
        </a:p>
      </dsp:txBody>
      <dsp:txXfrm>
        <a:off x="5191238" y="512374"/>
        <a:ext cx="872055" cy="546154"/>
      </dsp:txXfrm>
    </dsp:sp>
    <dsp:sp modelId="{11A259E3-0076-4CF1-8CD5-891FF8F29EF4}">
      <dsp:nvSpPr>
        <dsp:cNvPr id="0" name=""/>
        <dsp:cNvSpPr/>
      </dsp:nvSpPr>
      <dsp:spPr>
        <a:xfrm>
          <a:off x="1624925" y="304038"/>
          <a:ext cx="5041413" cy="5041413"/>
        </a:xfrm>
        <a:custGeom>
          <a:avLst/>
          <a:gdLst/>
          <a:ahLst/>
          <a:cxnLst/>
          <a:rect l="0" t="0" r="0" b="0"/>
          <a:pathLst>
            <a:path>
              <a:moveTo>
                <a:pt x="4353174" y="789803"/>
              </a:moveTo>
              <a:arcTo wR="2520706" hR="2520706" stAng="18997958" swAng="1066684"/>
            </a:path>
          </a:pathLst>
        </a:custGeom>
        <a:noFill/>
        <a:ln w="6350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6045B46-7D07-4853-B85D-2DF8B1D42418}">
      <dsp:nvSpPr>
        <dsp:cNvPr id="0" name=""/>
        <dsp:cNvSpPr/>
      </dsp:nvSpPr>
      <dsp:spPr>
        <a:xfrm>
          <a:off x="6077392" y="1743181"/>
          <a:ext cx="931147" cy="605246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9000" dist="254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000" kern="1200" dirty="0" smtClean="0"/>
            <a:t>3</a:t>
          </a:r>
          <a:endParaRPr lang="ru-RU" sz="4000" kern="1200" dirty="0"/>
        </a:p>
      </dsp:txBody>
      <dsp:txXfrm>
        <a:off x="6106938" y="1772727"/>
        <a:ext cx="872055" cy="546154"/>
      </dsp:txXfrm>
    </dsp:sp>
    <dsp:sp modelId="{7F023E7B-66E5-4B23-AA29-2E5225EAF259}">
      <dsp:nvSpPr>
        <dsp:cNvPr id="0" name=""/>
        <dsp:cNvSpPr/>
      </dsp:nvSpPr>
      <dsp:spPr>
        <a:xfrm>
          <a:off x="1624925" y="304038"/>
          <a:ext cx="5041413" cy="5041413"/>
        </a:xfrm>
        <a:custGeom>
          <a:avLst/>
          <a:gdLst/>
          <a:ahLst/>
          <a:cxnLst/>
          <a:rect l="0" t="0" r="0" b="0"/>
          <a:pathLst>
            <a:path>
              <a:moveTo>
                <a:pt x="4997783" y="2053746"/>
              </a:moveTo>
              <a:arcTo wR="2520706" hR="2520706" stAng="20959459" swAng="1281083"/>
            </a:path>
          </a:pathLst>
        </a:custGeom>
        <a:noFill/>
        <a:ln w="6350" cap="rnd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52FB249-EEF5-4654-A506-C3B8ABACF6BD}">
      <dsp:nvSpPr>
        <dsp:cNvPr id="0" name=""/>
        <dsp:cNvSpPr/>
      </dsp:nvSpPr>
      <dsp:spPr>
        <a:xfrm>
          <a:off x="6077392" y="3301063"/>
          <a:ext cx="931147" cy="605246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9000" dist="254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000" kern="1200" dirty="0" smtClean="0"/>
            <a:t>4</a:t>
          </a:r>
          <a:endParaRPr lang="ru-RU" sz="4000" kern="1200" dirty="0"/>
        </a:p>
      </dsp:txBody>
      <dsp:txXfrm>
        <a:off x="6106938" y="3330609"/>
        <a:ext cx="872055" cy="546154"/>
      </dsp:txXfrm>
    </dsp:sp>
    <dsp:sp modelId="{908DB02B-D83D-47F4-8D0C-1D732C79FE46}">
      <dsp:nvSpPr>
        <dsp:cNvPr id="0" name=""/>
        <dsp:cNvSpPr/>
      </dsp:nvSpPr>
      <dsp:spPr>
        <a:xfrm>
          <a:off x="1624925" y="304038"/>
          <a:ext cx="5041413" cy="5041413"/>
        </a:xfrm>
        <a:custGeom>
          <a:avLst/>
          <a:gdLst/>
          <a:ahLst/>
          <a:cxnLst/>
          <a:rect l="0" t="0" r="0" b="0"/>
          <a:pathLst>
            <a:path>
              <a:moveTo>
                <a:pt x="4794164" y="3609443"/>
              </a:moveTo>
              <a:arcTo wR="2520706" hR="2520706" stAng="1535358" swAng="1066684"/>
            </a:path>
          </a:pathLst>
        </a:custGeom>
        <a:noFill/>
        <a:ln w="6350" cap="rnd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54D31CF-43F7-4F9A-99A8-0694DFC4FD32}">
      <dsp:nvSpPr>
        <dsp:cNvPr id="0" name=""/>
        <dsp:cNvSpPr/>
      </dsp:nvSpPr>
      <dsp:spPr>
        <a:xfrm>
          <a:off x="5161692" y="4561416"/>
          <a:ext cx="931147" cy="605246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9000" dist="254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000" kern="1200" dirty="0" smtClean="0"/>
            <a:t>5</a:t>
          </a:r>
          <a:endParaRPr lang="ru-RU" sz="4000" kern="1200" dirty="0"/>
        </a:p>
      </dsp:txBody>
      <dsp:txXfrm>
        <a:off x="5191238" y="4590962"/>
        <a:ext cx="872055" cy="546154"/>
      </dsp:txXfrm>
    </dsp:sp>
    <dsp:sp modelId="{5C1EC6DF-A431-4DCB-832E-1D412182557A}">
      <dsp:nvSpPr>
        <dsp:cNvPr id="0" name=""/>
        <dsp:cNvSpPr/>
      </dsp:nvSpPr>
      <dsp:spPr>
        <a:xfrm>
          <a:off x="1624925" y="304038"/>
          <a:ext cx="5041413" cy="5041413"/>
        </a:xfrm>
        <a:custGeom>
          <a:avLst/>
          <a:gdLst/>
          <a:ahLst/>
          <a:cxnLst/>
          <a:rect l="0" t="0" r="0" b="0"/>
          <a:pathLst>
            <a:path>
              <a:moveTo>
                <a:pt x="3531490" y="4829879"/>
              </a:moveTo>
              <a:arcTo wR="2520706" hR="2520706" stAng="3981587" swAng="771936"/>
            </a:path>
          </a:pathLst>
        </a:custGeom>
        <a:noFill/>
        <a:ln w="6350" cap="rnd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7DBF4C1-6A66-40A7-8B73-D521CE90F0F8}">
      <dsp:nvSpPr>
        <dsp:cNvPr id="0" name=""/>
        <dsp:cNvSpPr/>
      </dsp:nvSpPr>
      <dsp:spPr>
        <a:xfrm>
          <a:off x="3680058" y="5042828"/>
          <a:ext cx="931147" cy="605246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9000" dist="254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000" kern="1200" dirty="0" smtClean="0"/>
            <a:t>6</a:t>
          </a:r>
          <a:endParaRPr lang="ru-RU" sz="4000" kern="1200" dirty="0"/>
        </a:p>
      </dsp:txBody>
      <dsp:txXfrm>
        <a:off x="3709604" y="5072374"/>
        <a:ext cx="872055" cy="546154"/>
      </dsp:txXfrm>
    </dsp:sp>
    <dsp:sp modelId="{0AE578C8-2D10-40B0-BE22-992895D6B3D8}">
      <dsp:nvSpPr>
        <dsp:cNvPr id="0" name=""/>
        <dsp:cNvSpPr/>
      </dsp:nvSpPr>
      <dsp:spPr>
        <a:xfrm>
          <a:off x="1624925" y="304038"/>
          <a:ext cx="5041413" cy="5041413"/>
        </a:xfrm>
        <a:custGeom>
          <a:avLst/>
          <a:gdLst/>
          <a:ahLst/>
          <a:cxnLst/>
          <a:rect l="0" t="0" r="0" b="0"/>
          <a:pathLst>
            <a:path>
              <a:moveTo>
                <a:pt x="2049470" y="4996973"/>
              </a:moveTo>
              <a:arcTo wR="2520706" hR="2520706" stAng="6046477" swAng="771936"/>
            </a:path>
          </a:pathLst>
        </a:custGeom>
        <a:noFill/>
        <a:ln w="63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A360147-0F14-4384-820C-C906905E470A}">
      <dsp:nvSpPr>
        <dsp:cNvPr id="0" name=""/>
        <dsp:cNvSpPr/>
      </dsp:nvSpPr>
      <dsp:spPr>
        <a:xfrm>
          <a:off x="2198423" y="4561416"/>
          <a:ext cx="931147" cy="605246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9000" dist="254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000" kern="1200" dirty="0" smtClean="0"/>
            <a:t>7</a:t>
          </a:r>
          <a:endParaRPr lang="ru-RU" sz="4000" kern="1200" dirty="0"/>
        </a:p>
      </dsp:txBody>
      <dsp:txXfrm>
        <a:off x="2227969" y="4590962"/>
        <a:ext cx="872055" cy="546154"/>
      </dsp:txXfrm>
    </dsp:sp>
    <dsp:sp modelId="{9F76A5AE-37D1-41A3-BFBA-9429030F9511}">
      <dsp:nvSpPr>
        <dsp:cNvPr id="0" name=""/>
        <dsp:cNvSpPr/>
      </dsp:nvSpPr>
      <dsp:spPr>
        <a:xfrm>
          <a:off x="1624925" y="304038"/>
          <a:ext cx="5041413" cy="5041413"/>
        </a:xfrm>
        <a:custGeom>
          <a:avLst/>
          <a:gdLst/>
          <a:ahLst/>
          <a:cxnLst/>
          <a:rect l="0" t="0" r="0" b="0"/>
          <a:pathLst>
            <a:path>
              <a:moveTo>
                <a:pt x="688239" y="4251609"/>
              </a:moveTo>
              <a:arcTo wR="2520706" hR="2520706" stAng="8197958" swAng="1066684"/>
            </a:path>
          </a:pathLst>
        </a:custGeom>
        <a:noFill/>
        <a:ln w="6350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90570E5-6FBE-4515-BB0D-32700AC99EA5}">
      <dsp:nvSpPr>
        <dsp:cNvPr id="0" name=""/>
        <dsp:cNvSpPr/>
      </dsp:nvSpPr>
      <dsp:spPr>
        <a:xfrm>
          <a:off x="1282723" y="3301063"/>
          <a:ext cx="931147" cy="605246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9000" dist="254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000" kern="1200" dirty="0" smtClean="0"/>
            <a:t>8</a:t>
          </a:r>
          <a:endParaRPr lang="ru-RU" sz="4000" kern="1200" dirty="0"/>
        </a:p>
      </dsp:txBody>
      <dsp:txXfrm>
        <a:off x="1312269" y="3330609"/>
        <a:ext cx="872055" cy="546154"/>
      </dsp:txXfrm>
    </dsp:sp>
    <dsp:sp modelId="{79F729D3-2CB9-496D-BD05-BF0850D5CA9E}">
      <dsp:nvSpPr>
        <dsp:cNvPr id="0" name=""/>
        <dsp:cNvSpPr/>
      </dsp:nvSpPr>
      <dsp:spPr>
        <a:xfrm>
          <a:off x="1624925" y="304038"/>
          <a:ext cx="5041413" cy="5041413"/>
        </a:xfrm>
        <a:custGeom>
          <a:avLst/>
          <a:gdLst/>
          <a:ahLst/>
          <a:cxnLst/>
          <a:rect l="0" t="0" r="0" b="0"/>
          <a:pathLst>
            <a:path>
              <a:moveTo>
                <a:pt x="43629" y="2987666"/>
              </a:moveTo>
              <a:arcTo wR="2520706" hR="2520706" stAng="10159459" swAng="1281083"/>
            </a:path>
          </a:pathLst>
        </a:custGeom>
        <a:noFill/>
        <a:ln w="6350" cap="rnd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42D1D84-9CFB-4804-9891-2B7F421A4BD8}">
      <dsp:nvSpPr>
        <dsp:cNvPr id="0" name=""/>
        <dsp:cNvSpPr/>
      </dsp:nvSpPr>
      <dsp:spPr>
        <a:xfrm>
          <a:off x="1282723" y="1743181"/>
          <a:ext cx="931147" cy="605246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9000" dist="254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000" kern="1200" dirty="0" smtClean="0"/>
            <a:t>9</a:t>
          </a:r>
          <a:endParaRPr lang="ru-RU" sz="4000" kern="1200" dirty="0"/>
        </a:p>
      </dsp:txBody>
      <dsp:txXfrm>
        <a:off x="1312269" y="1772727"/>
        <a:ext cx="872055" cy="546154"/>
      </dsp:txXfrm>
    </dsp:sp>
    <dsp:sp modelId="{CD3F642F-5BCF-4B43-B58F-89BC104147DD}">
      <dsp:nvSpPr>
        <dsp:cNvPr id="0" name=""/>
        <dsp:cNvSpPr/>
      </dsp:nvSpPr>
      <dsp:spPr>
        <a:xfrm>
          <a:off x="1624925" y="304038"/>
          <a:ext cx="5041413" cy="5041413"/>
        </a:xfrm>
        <a:custGeom>
          <a:avLst/>
          <a:gdLst/>
          <a:ahLst/>
          <a:cxnLst/>
          <a:rect l="0" t="0" r="0" b="0"/>
          <a:pathLst>
            <a:path>
              <a:moveTo>
                <a:pt x="247248" y="1431969"/>
              </a:moveTo>
              <a:arcTo wR="2520706" hR="2520706" stAng="12335358" swAng="1066684"/>
            </a:path>
          </a:pathLst>
        </a:custGeom>
        <a:noFill/>
        <a:ln w="6350" cap="rnd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32A4BD2-E4E0-4894-AF59-DDD8F56214EE}">
      <dsp:nvSpPr>
        <dsp:cNvPr id="0" name=""/>
        <dsp:cNvSpPr/>
      </dsp:nvSpPr>
      <dsp:spPr>
        <a:xfrm>
          <a:off x="2198423" y="482828"/>
          <a:ext cx="931147" cy="605246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9000" dist="254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000" kern="1200" dirty="0" smtClean="0"/>
            <a:t>10</a:t>
          </a:r>
          <a:endParaRPr lang="ru-RU" sz="4000" kern="1200" dirty="0"/>
        </a:p>
      </dsp:txBody>
      <dsp:txXfrm>
        <a:off x="2227969" y="512374"/>
        <a:ext cx="872055" cy="546154"/>
      </dsp:txXfrm>
    </dsp:sp>
    <dsp:sp modelId="{60A2949F-CE0F-42C5-B1FF-948D8DBE4CD6}">
      <dsp:nvSpPr>
        <dsp:cNvPr id="0" name=""/>
        <dsp:cNvSpPr/>
      </dsp:nvSpPr>
      <dsp:spPr>
        <a:xfrm>
          <a:off x="1624925" y="304038"/>
          <a:ext cx="5041413" cy="5041413"/>
        </a:xfrm>
        <a:custGeom>
          <a:avLst/>
          <a:gdLst/>
          <a:ahLst/>
          <a:cxnLst/>
          <a:rect l="0" t="0" r="0" b="0"/>
          <a:pathLst>
            <a:path>
              <a:moveTo>
                <a:pt x="1509922" y="211533"/>
              </a:moveTo>
              <a:arcTo wR="2520706" hR="2520706" stAng="14781587" swAng="771936"/>
            </a:path>
          </a:pathLst>
        </a:custGeom>
        <a:noFill/>
        <a:ln w="6350" cap="rnd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C1C7C2D-1FAF-48E0-83F1-D8596B4B6173}">
      <dsp:nvSpPr>
        <dsp:cNvPr id="0" name=""/>
        <dsp:cNvSpPr/>
      </dsp:nvSpPr>
      <dsp:spPr>
        <a:xfrm>
          <a:off x="2188118" y="3601"/>
          <a:ext cx="746674" cy="485338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9000" dist="254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000" kern="1200" dirty="0" smtClean="0"/>
            <a:t>1</a:t>
          </a:r>
          <a:endParaRPr lang="ru-RU" sz="4000" kern="1200" dirty="0"/>
        </a:p>
      </dsp:txBody>
      <dsp:txXfrm>
        <a:off x="2211810" y="27293"/>
        <a:ext cx="699290" cy="437954"/>
      </dsp:txXfrm>
    </dsp:sp>
    <dsp:sp modelId="{4FCA0F88-04C2-4ED4-B4EB-FB902FC96F3C}">
      <dsp:nvSpPr>
        <dsp:cNvPr id="0" name=""/>
        <dsp:cNvSpPr/>
      </dsp:nvSpPr>
      <dsp:spPr>
        <a:xfrm>
          <a:off x="539475" y="246270"/>
          <a:ext cx="4043961" cy="4043961"/>
        </a:xfrm>
        <a:custGeom>
          <a:avLst/>
          <a:gdLst/>
          <a:ahLst/>
          <a:cxnLst/>
          <a:rect l="0" t="0" r="0" b="0"/>
          <a:pathLst>
            <a:path>
              <a:moveTo>
                <a:pt x="2399862" y="35624"/>
              </a:moveTo>
              <a:arcTo wR="2021980" hR="2021980" stAng="16846270" swAng="772366"/>
            </a:path>
          </a:pathLst>
        </a:custGeom>
        <a:noFill/>
        <a:ln w="63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3485F59-4598-4438-B7DE-18F7F25E8E00}">
      <dsp:nvSpPr>
        <dsp:cNvPr id="0" name=""/>
        <dsp:cNvSpPr/>
      </dsp:nvSpPr>
      <dsp:spPr>
        <a:xfrm>
          <a:off x="3376609" y="389765"/>
          <a:ext cx="746674" cy="485338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9000" dist="254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000" kern="1200" dirty="0" smtClean="0"/>
            <a:t>2</a:t>
          </a:r>
          <a:endParaRPr lang="ru-RU" sz="4000" kern="1200" dirty="0"/>
        </a:p>
      </dsp:txBody>
      <dsp:txXfrm>
        <a:off x="3400301" y="413457"/>
        <a:ext cx="699290" cy="437954"/>
      </dsp:txXfrm>
    </dsp:sp>
    <dsp:sp modelId="{11A259E3-0076-4CF1-8CD5-891FF8F29EF4}">
      <dsp:nvSpPr>
        <dsp:cNvPr id="0" name=""/>
        <dsp:cNvSpPr/>
      </dsp:nvSpPr>
      <dsp:spPr>
        <a:xfrm>
          <a:off x="539475" y="246270"/>
          <a:ext cx="4043961" cy="4043961"/>
        </a:xfrm>
        <a:custGeom>
          <a:avLst/>
          <a:gdLst/>
          <a:ahLst/>
          <a:cxnLst/>
          <a:rect l="0" t="0" r="0" b="0"/>
          <a:pathLst>
            <a:path>
              <a:moveTo>
                <a:pt x="3491817" y="633461"/>
              </a:moveTo>
              <a:arcTo wR="2021980" hR="2021980" stAng="18997775" swAng="1067013"/>
            </a:path>
          </a:pathLst>
        </a:custGeom>
        <a:noFill/>
        <a:ln w="6350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6045B46-7D07-4853-B85D-2DF8B1D42418}">
      <dsp:nvSpPr>
        <dsp:cNvPr id="0" name=""/>
        <dsp:cNvSpPr/>
      </dsp:nvSpPr>
      <dsp:spPr>
        <a:xfrm>
          <a:off x="4111136" y="1400755"/>
          <a:ext cx="746674" cy="485338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9000" dist="254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000" kern="1200" dirty="0" smtClean="0"/>
            <a:t>3</a:t>
          </a:r>
          <a:endParaRPr lang="ru-RU" sz="4000" kern="1200" dirty="0"/>
        </a:p>
      </dsp:txBody>
      <dsp:txXfrm>
        <a:off x="4134828" y="1424447"/>
        <a:ext cx="699290" cy="437954"/>
      </dsp:txXfrm>
    </dsp:sp>
    <dsp:sp modelId="{7F023E7B-66E5-4B23-AA29-2E5225EAF259}">
      <dsp:nvSpPr>
        <dsp:cNvPr id="0" name=""/>
        <dsp:cNvSpPr/>
      </dsp:nvSpPr>
      <dsp:spPr>
        <a:xfrm>
          <a:off x="539475" y="246270"/>
          <a:ext cx="4043961" cy="4043961"/>
        </a:xfrm>
        <a:custGeom>
          <a:avLst/>
          <a:gdLst/>
          <a:ahLst/>
          <a:cxnLst/>
          <a:rect l="0" t="0" r="0" b="0"/>
          <a:pathLst>
            <a:path>
              <a:moveTo>
                <a:pt x="4008948" y="1647331"/>
              </a:moveTo>
              <a:arcTo wR="2021980" hR="2021980" stAng="20959324" swAng="1281352"/>
            </a:path>
          </a:pathLst>
        </a:custGeom>
        <a:noFill/>
        <a:ln w="6350" cap="rnd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52FB249-EEF5-4654-A506-C3B8ABACF6BD}">
      <dsp:nvSpPr>
        <dsp:cNvPr id="0" name=""/>
        <dsp:cNvSpPr/>
      </dsp:nvSpPr>
      <dsp:spPr>
        <a:xfrm>
          <a:off x="4111136" y="2650408"/>
          <a:ext cx="746674" cy="485338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9000" dist="254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000" kern="1200" dirty="0" smtClean="0"/>
            <a:t>4</a:t>
          </a:r>
          <a:endParaRPr lang="ru-RU" sz="4000" kern="1200" dirty="0"/>
        </a:p>
      </dsp:txBody>
      <dsp:txXfrm>
        <a:off x="4134828" y="2674100"/>
        <a:ext cx="699290" cy="437954"/>
      </dsp:txXfrm>
    </dsp:sp>
    <dsp:sp modelId="{908DB02B-D83D-47F4-8D0C-1D732C79FE46}">
      <dsp:nvSpPr>
        <dsp:cNvPr id="0" name=""/>
        <dsp:cNvSpPr/>
      </dsp:nvSpPr>
      <dsp:spPr>
        <a:xfrm>
          <a:off x="539475" y="246270"/>
          <a:ext cx="4043961" cy="4043961"/>
        </a:xfrm>
        <a:custGeom>
          <a:avLst/>
          <a:gdLst/>
          <a:ahLst/>
          <a:cxnLst/>
          <a:rect l="0" t="0" r="0" b="0"/>
          <a:pathLst>
            <a:path>
              <a:moveTo>
                <a:pt x="3845668" y="2895231"/>
              </a:moveTo>
              <a:arcTo wR="2021980" hR="2021980" stAng="1535212" swAng="1067013"/>
            </a:path>
          </a:pathLst>
        </a:custGeom>
        <a:noFill/>
        <a:ln w="6350" cap="rnd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54D31CF-43F7-4F9A-99A8-0694DFC4FD32}">
      <dsp:nvSpPr>
        <dsp:cNvPr id="0" name=""/>
        <dsp:cNvSpPr/>
      </dsp:nvSpPr>
      <dsp:spPr>
        <a:xfrm>
          <a:off x="3376609" y="3661398"/>
          <a:ext cx="746674" cy="485338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9000" dist="254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000" kern="1200" dirty="0" smtClean="0"/>
            <a:t>5</a:t>
          </a:r>
          <a:endParaRPr lang="ru-RU" sz="4000" kern="1200" dirty="0"/>
        </a:p>
      </dsp:txBody>
      <dsp:txXfrm>
        <a:off x="3400301" y="3685090"/>
        <a:ext cx="699290" cy="437954"/>
      </dsp:txXfrm>
    </dsp:sp>
    <dsp:sp modelId="{5C1EC6DF-A431-4DCB-832E-1D412182557A}">
      <dsp:nvSpPr>
        <dsp:cNvPr id="0" name=""/>
        <dsp:cNvSpPr/>
      </dsp:nvSpPr>
      <dsp:spPr>
        <a:xfrm>
          <a:off x="539475" y="246270"/>
          <a:ext cx="4043961" cy="4043961"/>
        </a:xfrm>
        <a:custGeom>
          <a:avLst/>
          <a:gdLst/>
          <a:ahLst/>
          <a:cxnLst/>
          <a:rect l="0" t="0" r="0" b="0"/>
          <a:pathLst>
            <a:path>
              <a:moveTo>
                <a:pt x="2832898" y="3874226"/>
              </a:moveTo>
              <a:arcTo wR="2021980" hR="2021980" stAng="3981364" swAng="772366"/>
            </a:path>
          </a:pathLst>
        </a:custGeom>
        <a:noFill/>
        <a:ln w="6350" cap="rnd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7DBF4C1-6A66-40A7-8B73-D521CE90F0F8}">
      <dsp:nvSpPr>
        <dsp:cNvPr id="0" name=""/>
        <dsp:cNvSpPr/>
      </dsp:nvSpPr>
      <dsp:spPr>
        <a:xfrm>
          <a:off x="2188118" y="4047562"/>
          <a:ext cx="746674" cy="485338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9000" dist="254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000" kern="1200" dirty="0" smtClean="0"/>
            <a:t>6</a:t>
          </a:r>
          <a:endParaRPr lang="ru-RU" sz="4000" kern="1200" dirty="0"/>
        </a:p>
      </dsp:txBody>
      <dsp:txXfrm>
        <a:off x="2211810" y="4071254"/>
        <a:ext cx="699290" cy="437954"/>
      </dsp:txXfrm>
    </dsp:sp>
    <dsp:sp modelId="{0AE578C8-2D10-40B0-BE22-992895D6B3D8}">
      <dsp:nvSpPr>
        <dsp:cNvPr id="0" name=""/>
        <dsp:cNvSpPr/>
      </dsp:nvSpPr>
      <dsp:spPr>
        <a:xfrm>
          <a:off x="539475" y="246270"/>
          <a:ext cx="4043961" cy="4043961"/>
        </a:xfrm>
        <a:custGeom>
          <a:avLst/>
          <a:gdLst/>
          <a:ahLst/>
          <a:cxnLst/>
          <a:rect l="0" t="0" r="0" b="0"/>
          <a:pathLst>
            <a:path>
              <a:moveTo>
                <a:pt x="1644098" y="4008336"/>
              </a:moveTo>
              <a:arcTo wR="2021980" hR="2021980" stAng="6046270" swAng="772366"/>
            </a:path>
          </a:pathLst>
        </a:custGeom>
        <a:noFill/>
        <a:ln w="63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A360147-0F14-4384-820C-C906905E470A}">
      <dsp:nvSpPr>
        <dsp:cNvPr id="0" name=""/>
        <dsp:cNvSpPr/>
      </dsp:nvSpPr>
      <dsp:spPr>
        <a:xfrm>
          <a:off x="999628" y="3661398"/>
          <a:ext cx="746674" cy="485338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9000" dist="254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000" kern="1200" dirty="0" smtClean="0"/>
            <a:t>7</a:t>
          </a:r>
          <a:endParaRPr lang="ru-RU" sz="4000" kern="1200" dirty="0"/>
        </a:p>
      </dsp:txBody>
      <dsp:txXfrm>
        <a:off x="1023320" y="3685090"/>
        <a:ext cx="699290" cy="437954"/>
      </dsp:txXfrm>
    </dsp:sp>
    <dsp:sp modelId="{9F76A5AE-37D1-41A3-BFBA-9429030F9511}">
      <dsp:nvSpPr>
        <dsp:cNvPr id="0" name=""/>
        <dsp:cNvSpPr/>
      </dsp:nvSpPr>
      <dsp:spPr>
        <a:xfrm>
          <a:off x="539475" y="246270"/>
          <a:ext cx="4043961" cy="4043961"/>
        </a:xfrm>
        <a:custGeom>
          <a:avLst/>
          <a:gdLst/>
          <a:ahLst/>
          <a:cxnLst/>
          <a:rect l="0" t="0" r="0" b="0"/>
          <a:pathLst>
            <a:path>
              <a:moveTo>
                <a:pt x="552143" y="3410499"/>
              </a:moveTo>
              <a:arcTo wR="2021980" hR="2021980" stAng="8197775" swAng="1067013"/>
            </a:path>
          </a:pathLst>
        </a:custGeom>
        <a:noFill/>
        <a:ln w="6350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90570E5-6FBE-4515-BB0D-32700AC99EA5}">
      <dsp:nvSpPr>
        <dsp:cNvPr id="0" name=""/>
        <dsp:cNvSpPr/>
      </dsp:nvSpPr>
      <dsp:spPr>
        <a:xfrm>
          <a:off x="265101" y="2650408"/>
          <a:ext cx="746674" cy="485338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9000" dist="254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000" kern="1200" dirty="0" smtClean="0"/>
            <a:t>8</a:t>
          </a:r>
          <a:endParaRPr lang="ru-RU" sz="4000" kern="1200" dirty="0"/>
        </a:p>
      </dsp:txBody>
      <dsp:txXfrm>
        <a:off x="288793" y="2674100"/>
        <a:ext cx="699290" cy="437954"/>
      </dsp:txXfrm>
    </dsp:sp>
    <dsp:sp modelId="{79F729D3-2CB9-496D-BD05-BF0850D5CA9E}">
      <dsp:nvSpPr>
        <dsp:cNvPr id="0" name=""/>
        <dsp:cNvSpPr/>
      </dsp:nvSpPr>
      <dsp:spPr>
        <a:xfrm>
          <a:off x="539475" y="246270"/>
          <a:ext cx="4043961" cy="4043961"/>
        </a:xfrm>
        <a:custGeom>
          <a:avLst/>
          <a:gdLst/>
          <a:ahLst/>
          <a:cxnLst/>
          <a:rect l="0" t="0" r="0" b="0"/>
          <a:pathLst>
            <a:path>
              <a:moveTo>
                <a:pt x="35012" y="2396629"/>
              </a:moveTo>
              <a:arcTo wR="2021980" hR="2021980" stAng="10159324" swAng="1281352"/>
            </a:path>
          </a:pathLst>
        </a:custGeom>
        <a:noFill/>
        <a:ln w="6350" cap="rnd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42D1D84-9CFB-4804-9891-2B7F421A4BD8}">
      <dsp:nvSpPr>
        <dsp:cNvPr id="0" name=""/>
        <dsp:cNvSpPr/>
      </dsp:nvSpPr>
      <dsp:spPr>
        <a:xfrm>
          <a:off x="265101" y="1400755"/>
          <a:ext cx="746674" cy="485338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9000" dist="254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000" kern="1200" dirty="0" smtClean="0"/>
            <a:t>9</a:t>
          </a:r>
          <a:endParaRPr lang="ru-RU" sz="4000" kern="1200" dirty="0"/>
        </a:p>
      </dsp:txBody>
      <dsp:txXfrm>
        <a:off x="288793" y="1424447"/>
        <a:ext cx="699290" cy="437954"/>
      </dsp:txXfrm>
    </dsp:sp>
    <dsp:sp modelId="{CD3F642F-5BCF-4B43-B58F-89BC104147DD}">
      <dsp:nvSpPr>
        <dsp:cNvPr id="0" name=""/>
        <dsp:cNvSpPr/>
      </dsp:nvSpPr>
      <dsp:spPr>
        <a:xfrm>
          <a:off x="539475" y="246270"/>
          <a:ext cx="4043961" cy="4043961"/>
        </a:xfrm>
        <a:custGeom>
          <a:avLst/>
          <a:gdLst/>
          <a:ahLst/>
          <a:cxnLst/>
          <a:rect l="0" t="0" r="0" b="0"/>
          <a:pathLst>
            <a:path>
              <a:moveTo>
                <a:pt x="198292" y="1148729"/>
              </a:moveTo>
              <a:arcTo wR="2021980" hR="2021980" stAng="12335212" swAng="1067013"/>
            </a:path>
          </a:pathLst>
        </a:custGeom>
        <a:noFill/>
        <a:ln w="6350" cap="rnd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32A4BD2-E4E0-4894-AF59-DDD8F56214EE}">
      <dsp:nvSpPr>
        <dsp:cNvPr id="0" name=""/>
        <dsp:cNvSpPr/>
      </dsp:nvSpPr>
      <dsp:spPr>
        <a:xfrm>
          <a:off x="999628" y="389765"/>
          <a:ext cx="746674" cy="485338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9000" dist="254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 smtClean="0"/>
            <a:t>10</a:t>
          </a:r>
          <a:endParaRPr lang="ru-RU" sz="3200" kern="1200" dirty="0"/>
        </a:p>
      </dsp:txBody>
      <dsp:txXfrm>
        <a:off x="1023320" y="413457"/>
        <a:ext cx="699290" cy="437954"/>
      </dsp:txXfrm>
    </dsp:sp>
    <dsp:sp modelId="{60A2949F-CE0F-42C5-B1FF-948D8DBE4CD6}">
      <dsp:nvSpPr>
        <dsp:cNvPr id="0" name=""/>
        <dsp:cNvSpPr/>
      </dsp:nvSpPr>
      <dsp:spPr>
        <a:xfrm>
          <a:off x="539475" y="246270"/>
          <a:ext cx="4043961" cy="4043961"/>
        </a:xfrm>
        <a:custGeom>
          <a:avLst/>
          <a:gdLst/>
          <a:ahLst/>
          <a:cxnLst/>
          <a:rect l="0" t="0" r="0" b="0"/>
          <a:pathLst>
            <a:path>
              <a:moveTo>
                <a:pt x="1211062" y="169734"/>
              </a:moveTo>
              <a:arcTo wR="2021980" hR="2021980" stAng="14781364" swAng="772366"/>
            </a:path>
          </a:pathLst>
        </a:custGeom>
        <a:noFill/>
        <a:ln w="6350" cap="rnd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C1C7C2D-1FAF-48E0-83F1-D8596B4B6173}">
      <dsp:nvSpPr>
        <dsp:cNvPr id="0" name=""/>
        <dsp:cNvSpPr/>
      </dsp:nvSpPr>
      <dsp:spPr>
        <a:xfrm>
          <a:off x="3680058" y="1415"/>
          <a:ext cx="931147" cy="605246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9000" dist="254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000" kern="1200" dirty="0" smtClean="0"/>
            <a:t>1</a:t>
          </a:r>
          <a:endParaRPr lang="ru-RU" sz="4000" kern="1200" dirty="0"/>
        </a:p>
      </dsp:txBody>
      <dsp:txXfrm>
        <a:off x="3709604" y="30961"/>
        <a:ext cx="872055" cy="546154"/>
      </dsp:txXfrm>
    </dsp:sp>
    <dsp:sp modelId="{4FCA0F88-04C2-4ED4-B4EB-FB902FC96F3C}">
      <dsp:nvSpPr>
        <dsp:cNvPr id="0" name=""/>
        <dsp:cNvSpPr/>
      </dsp:nvSpPr>
      <dsp:spPr>
        <a:xfrm>
          <a:off x="1624925" y="304038"/>
          <a:ext cx="5041413" cy="5041413"/>
        </a:xfrm>
        <a:custGeom>
          <a:avLst/>
          <a:gdLst/>
          <a:ahLst/>
          <a:cxnLst/>
          <a:rect l="0" t="0" r="0" b="0"/>
          <a:pathLst>
            <a:path>
              <a:moveTo>
                <a:pt x="2991942" y="44439"/>
              </a:moveTo>
              <a:arcTo wR="2520706" hR="2520706" stAng="16846477" swAng="771936"/>
            </a:path>
          </a:pathLst>
        </a:custGeom>
        <a:noFill/>
        <a:ln w="63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3485F59-4598-4438-B7DE-18F7F25E8E00}">
      <dsp:nvSpPr>
        <dsp:cNvPr id="0" name=""/>
        <dsp:cNvSpPr/>
      </dsp:nvSpPr>
      <dsp:spPr>
        <a:xfrm>
          <a:off x="5161692" y="482828"/>
          <a:ext cx="931147" cy="605246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9000" dist="254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000" kern="1200" dirty="0" smtClean="0"/>
            <a:t>2</a:t>
          </a:r>
          <a:endParaRPr lang="ru-RU" sz="4000" kern="1200" dirty="0"/>
        </a:p>
      </dsp:txBody>
      <dsp:txXfrm>
        <a:off x="5191238" y="512374"/>
        <a:ext cx="872055" cy="546154"/>
      </dsp:txXfrm>
    </dsp:sp>
    <dsp:sp modelId="{11A259E3-0076-4CF1-8CD5-891FF8F29EF4}">
      <dsp:nvSpPr>
        <dsp:cNvPr id="0" name=""/>
        <dsp:cNvSpPr/>
      </dsp:nvSpPr>
      <dsp:spPr>
        <a:xfrm>
          <a:off x="1624925" y="304038"/>
          <a:ext cx="5041413" cy="5041413"/>
        </a:xfrm>
        <a:custGeom>
          <a:avLst/>
          <a:gdLst/>
          <a:ahLst/>
          <a:cxnLst/>
          <a:rect l="0" t="0" r="0" b="0"/>
          <a:pathLst>
            <a:path>
              <a:moveTo>
                <a:pt x="4353174" y="789803"/>
              </a:moveTo>
              <a:arcTo wR="2520706" hR="2520706" stAng="18997958" swAng="1066684"/>
            </a:path>
          </a:pathLst>
        </a:custGeom>
        <a:noFill/>
        <a:ln w="6350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6045B46-7D07-4853-B85D-2DF8B1D42418}">
      <dsp:nvSpPr>
        <dsp:cNvPr id="0" name=""/>
        <dsp:cNvSpPr/>
      </dsp:nvSpPr>
      <dsp:spPr>
        <a:xfrm>
          <a:off x="6077392" y="1743181"/>
          <a:ext cx="931147" cy="605246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9000" dist="254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000" kern="1200" dirty="0" smtClean="0"/>
            <a:t>3</a:t>
          </a:r>
          <a:endParaRPr lang="ru-RU" sz="4000" kern="1200" dirty="0"/>
        </a:p>
      </dsp:txBody>
      <dsp:txXfrm>
        <a:off x="6106938" y="1772727"/>
        <a:ext cx="872055" cy="546154"/>
      </dsp:txXfrm>
    </dsp:sp>
    <dsp:sp modelId="{7F023E7B-66E5-4B23-AA29-2E5225EAF259}">
      <dsp:nvSpPr>
        <dsp:cNvPr id="0" name=""/>
        <dsp:cNvSpPr/>
      </dsp:nvSpPr>
      <dsp:spPr>
        <a:xfrm>
          <a:off x="1624925" y="304038"/>
          <a:ext cx="5041413" cy="5041413"/>
        </a:xfrm>
        <a:custGeom>
          <a:avLst/>
          <a:gdLst/>
          <a:ahLst/>
          <a:cxnLst/>
          <a:rect l="0" t="0" r="0" b="0"/>
          <a:pathLst>
            <a:path>
              <a:moveTo>
                <a:pt x="4997783" y="2053746"/>
              </a:moveTo>
              <a:arcTo wR="2520706" hR="2520706" stAng="20959459" swAng="1281083"/>
            </a:path>
          </a:pathLst>
        </a:custGeom>
        <a:noFill/>
        <a:ln w="6350" cap="rnd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52FB249-EEF5-4654-A506-C3B8ABACF6BD}">
      <dsp:nvSpPr>
        <dsp:cNvPr id="0" name=""/>
        <dsp:cNvSpPr/>
      </dsp:nvSpPr>
      <dsp:spPr>
        <a:xfrm>
          <a:off x="6077392" y="3301063"/>
          <a:ext cx="931147" cy="605246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9000" dist="254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000" kern="1200" dirty="0" smtClean="0"/>
            <a:t>4</a:t>
          </a:r>
          <a:endParaRPr lang="ru-RU" sz="4000" kern="1200" dirty="0"/>
        </a:p>
      </dsp:txBody>
      <dsp:txXfrm>
        <a:off x="6106938" y="3330609"/>
        <a:ext cx="872055" cy="546154"/>
      </dsp:txXfrm>
    </dsp:sp>
    <dsp:sp modelId="{908DB02B-D83D-47F4-8D0C-1D732C79FE46}">
      <dsp:nvSpPr>
        <dsp:cNvPr id="0" name=""/>
        <dsp:cNvSpPr/>
      </dsp:nvSpPr>
      <dsp:spPr>
        <a:xfrm>
          <a:off x="1624925" y="304038"/>
          <a:ext cx="5041413" cy="5041413"/>
        </a:xfrm>
        <a:custGeom>
          <a:avLst/>
          <a:gdLst/>
          <a:ahLst/>
          <a:cxnLst/>
          <a:rect l="0" t="0" r="0" b="0"/>
          <a:pathLst>
            <a:path>
              <a:moveTo>
                <a:pt x="4794164" y="3609443"/>
              </a:moveTo>
              <a:arcTo wR="2520706" hR="2520706" stAng="1535358" swAng="1066684"/>
            </a:path>
          </a:pathLst>
        </a:custGeom>
        <a:noFill/>
        <a:ln w="6350" cap="rnd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54D31CF-43F7-4F9A-99A8-0694DFC4FD32}">
      <dsp:nvSpPr>
        <dsp:cNvPr id="0" name=""/>
        <dsp:cNvSpPr/>
      </dsp:nvSpPr>
      <dsp:spPr>
        <a:xfrm>
          <a:off x="5161692" y="4561416"/>
          <a:ext cx="931147" cy="605246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9000" dist="254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000" kern="1200" dirty="0" smtClean="0"/>
            <a:t>5</a:t>
          </a:r>
          <a:endParaRPr lang="ru-RU" sz="4000" kern="1200" dirty="0"/>
        </a:p>
      </dsp:txBody>
      <dsp:txXfrm>
        <a:off x="5191238" y="4590962"/>
        <a:ext cx="872055" cy="546154"/>
      </dsp:txXfrm>
    </dsp:sp>
    <dsp:sp modelId="{5C1EC6DF-A431-4DCB-832E-1D412182557A}">
      <dsp:nvSpPr>
        <dsp:cNvPr id="0" name=""/>
        <dsp:cNvSpPr/>
      </dsp:nvSpPr>
      <dsp:spPr>
        <a:xfrm>
          <a:off x="1624925" y="304038"/>
          <a:ext cx="5041413" cy="5041413"/>
        </a:xfrm>
        <a:custGeom>
          <a:avLst/>
          <a:gdLst/>
          <a:ahLst/>
          <a:cxnLst/>
          <a:rect l="0" t="0" r="0" b="0"/>
          <a:pathLst>
            <a:path>
              <a:moveTo>
                <a:pt x="3531490" y="4829879"/>
              </a:moveTo>
              <a:arcTo wR="2520706" hR="2520706" stAng="3981587" swAng="771936"/>
            </a:path>
          </a:pathLst>
        </a:custGeom>
        <a:noFill/>
        <a:ln w="6350" cap="rnd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7DBF4C1-6A66-40A7-8B73-D521CE90F0F8}">
      <dsp:nvSpPr>
        <dsp:cNvPr id="0" name=""/>
        <dsp:cNvSpPr/>
      </dsp:nvSpPr>
      <dsp:spPr>
        <a:xfrm>
          <a:off x="3680058" y="5042828"/>
          <a:ext cx="931147" cy="605246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9000" dist="254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000" kern="1200" dirty="0" smtClean="0"/>
            <a:t>6</a:t>
          </a:r>
          <a:endParaRPr lang="ru-RU" sz="4000" kern="1200" dirty="0"/>
        </a:p>
      </dsp:txBody>
      <dsp:txXfrm>
        <a:off x="3709604" y="5072374"/>
        <a:ext cx="872055" cy="546154"/>
      </dsp:txXfrm>
    </dsp:sp>
    <dsp:sp modelId="{0AE578C8-2D10-40B0-BE22-992895D6B3D8}">
      <dsp:nvSpPr>
        <dsp:cNvPr id="0" name=""/>
        <dsp:cNvSpPr/>
      </dsp:nvSpPr>
      <dsp:spPr>
        <a:xfrm>
          <a:off x="1624925" y="304038"/>
          <a:ext cx="5041413" cy="5041413"/>
        </a:xfrm>
        <a:custGeom>
          <a:avLst/>
          <a:gdLst/>
          <a:ahLst/>
          <a:cxnLst/>
          <a:rect l="0" t="0" r="0" b="0"/>
          <a:pathLst>
            <a:path>
              <a:moveTo>
                <a:pt x="2049470" y="4996973"/>
              </a:moveTo>
              <a:arcTo wR="2520706" hR="2520706" stAng="6046477" swAng="771936"/>
            </a:path>
          </a:pathLst>
        </a:custGeom>
        <a:noFill/>
        <a:ln w="63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A360147-0F14-4384-820C-C906905E470A}">
      <dsp:nvSpPr>
        <dsp:cNvPr id="0" name=""/>
        <dsp:cNvSpPr/>
      </dsp:nvSpPr>
      <dsp:spPr>
        <a:xfrm>
          <a:off x="2198423" y="4561416"/>
          <a:ext cx="931147" cy="605246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9000" dist="254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000" kern="1200" dirty="0" smtClean="0"/>
            <a:t>7</a:t>
          </a:r>
          <a:endParaRPr lang="ru-RU" sz="4000" kern="1200" dirty="0"/>
        </a:p>
      </dsp:txBody>
      <dsp:txXfrm>
        <a:off x="2227969" y="4590962"/>
        <a:ext cx="872055" cy="546154"/>
      </dsp:txXfrm>
    </dsp:sp>
    <dsp:sp modelId="{9F76A5AE-37D1-41A3-BFBA-9429030F9511}">
      <dsp:nvSpPr>
        <dsp:cNvPr id="0" name=""/>
        <dsp:cNvSpPr/>
      </dsp:nvSpPr>
      <dsp:spPr>
        <a:xfrm>
          <a:off x="1624925" y="304038"/>
          <a:ext cx="5041413" cy="5041413"/>
        </a:xfrm>
        <a:custGeom>
          <a:avLst/>
          <a:gdLst/>
          <a:ahLst/>
          <a:cxnLst/>
          <a:rect l="0" t="0" r="0" b="0"/>
          <a:pathLst>
            <a:path>
              <a:moveTo>
                <a:pt x="688239" y="4251609"/>
              </a:moveTo>
              <a:arcTo wR="2520706" hR="2520706" stAng="8197958" swAng="1066684"/>
            </a:path>
          </a:pathLst>
        </a:custGeom>
        <a:noFill/>
        <a:ln w="6350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90570E5-6FBE-4515-BB0D-32700AC99EA5}">
      <dsp:nvSpPr>
        <dsp:cNvPr id="0" name=""/>
        <dsp:cNvSpPr/>
      </dsp:nvSpPr>
      <dsp:spPr>
        <a:xfrm>
          <a:off x="1282723" y="3301063"/>
          <a:ext cx="931147" cy="605246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9000" dist="254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000" kern="1200" dirty="0" smtClean="0"/>
            <a:t>8</a:t>
          </a:r>
          <a:endParaRPr lang="ru-RU" sz="4000" kern="1200" dirty="0"/>
        </a:p>
      </dsp:txBody>
      <dsp:txXfrm>
        <a:off x="1312269" y="3330609"/>
        <a:ext cx="872055" cy="546154"/>
      </dsp:txXfrm>
    </dsp:sp>
    <dsp:sp modelId="{79F729D3-2CB9-496D-BD05-BF0850D5CA9E}">
      <dsp:nvSpPr>
        <dsp:cNvPr id="0" name=""/>
        <dsp:cNvSpPr/>
      </dsp:nvSpPr>
      <dsp:spPr>
        <a:xfrm>
          <a:off x="1624925" y="304038"/>
          <a:ext cx="5041413" cy="5041413"/>
        </a:xfrm>
        <a:custGeom>
          <a:avLst/>
          <a:gdLst/>
          <a:ahLst/>
          <a:cxnLst/>
          <a:rect l="0" t="0" r="0" b="0"/>
          <a:pathLst>
            <a:path>
              <a:moveTo>
                <a:pt x="43629" y="2987666"/>
              </a:moveTo>
              <a:arcTo wR="2520706" hR="2520706" stAng="10159459" swAng="1281083"/>
            </a:path>
          </a:pathLst>
        </a:custGeom>
        <a:noFill/>
        <a:ln w="6350" cap="rnd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42D1D84-9CFB-4804-9891-2B7F421A4BD8}">
      <dsp:nvSpPr>
        <dsp:cNvPr id="0" name=""/>
        <dsp:cNvSpPr/>
      </dsp:nvSpPr>
      <dsp:spPr>
        <a:xfrm>
          <a:off x="1282723" y="1743181"/>
          <a:ext cx="931147" cy="605246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9000" dist="254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000" kern="1200" dirty="0" smtClean="0"/>
            <a:t>9</a:t>
          </a:r>
          <a:endParaRPr lang="ru-RU" sz="4000" kern="1200" dirty="0"/>
        </a:p>
      </dsp:txBody>
      <dsp:txXfrm>
        <a:off x="1312269" y="1772727"/>
        <a:ext cx="872055" cy="546154"/>
      </dsp:txXfrm>
    </dsp:sp>
    <dsp:sp modelId="{CD3F642F-5BCF-4B43-B58F-89BC104147DD}">
      <dsp:nvSpPr>
        <dsp:cNvPr id="0" name=""/>
        <dsp:cNvSpPr/>
      </dsp:nvSpPr>
      <dsp:spPr>
        <a:xfrm>
          <a:off x="1624925" y="304038"/>
          <a:ext cx="5041413" cy="5041413"/>
        </a:xfrm>
        <a:custGeom>
          <a:avLst/>
          <a:gdLst/>
          <a:ahLst/>
          <a:cxnLst/>
          <a:rect l="0" t="0" r="0" b="0"/>
          <a:pathLst>
            <a:path>
              <a:moveTo>
                <a:pt x="247248" y="1431969"/>
              </a:moveTo>
              <a:arcTo wR="2520706" hR="2520706" stAng="12335358" swAng="1066684"/>
            </a:path>
          </a:pathLst>
        </a:custGeom>
        <a:noFill/>
        <a:ln w="6350" cap="rnd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32A4BD2-E4E0-4894-AF59-DDD8F56214EE}">
      <dsp:nvSpPr>
        <dsp:cNvPr id="0" name=""/>
        <dsp:cNvSpPr/>
      </dsp:nvSpPr>
      <dsp:spPr>
        <a:xfrm>
          <a:off x="2198423" y="482828"/>
          <a:ext cx="931147" cy="605246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9000" dist="254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000" kern="1200" dirty="0" smtClean="0"/>
            <a:t>10</a:t>
          </a:r>
          <a:endParaRPr lang="ru-RU" sz="4000" kern="1200" dirty="0"/>
        </a:p>
      </dsp:txBody>
      <dsp:txXfrm>
        <a:off x="2227969" y="512374"/>
        <a:ext cx="872055" cy="546154"/>
      </dsp:txXfrm>
    </dsp:sp>
    <dsp:sp modelId="{60A2949F-CE0F-42C5-B1FF-948D8DBE4CD6}">
      <dsp:nvSpPr>
        <dsp:cNvPr id="0" name=""/>
        <dsp:cNvSpPr/>
      </dsp:nvSpPr>
      <dsp:spPr>
        <a:xfrm>
          <a:off x="1624925" y="304038"/>
          <a:ext cx="5041413" cy="5041413"/>
        </a:xfrm>
        <a:custGeom>
          <a:avLst/>
          <a:gdLst/>
          <a:ahLst/>
          <a:cxnLst/>
          <a:rect l="0" t="0" r="0" b="0"/>
          <a:pathLst>
            <a:path>
              <a:moveTo>
                <a:pt x="1509922" y="211533"/>
              </a:moveTo>
              <a:arcTo wR="2520706" hR="2520706" stAng="14781587" swAng="771936"/>
            </a:path>
          </a:pathLst>
        </a:custGeom>
        <a:noFill/>
        <a:ln w="6350" cap="rnd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07FE6FB-62D5-4076-BD83-FDA51B93793F}" type="datetimeFigureOut">
              <a:rPr lang="ru-RU" smtClean="0"/>
              <a:t>16.03.2018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A5B1ECB-6BFB-4D99-8170-039D0361EFB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35338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5B1ECB-6BFB-4D99-8170-039D0361EFB0}" type="slidenum">
              <a:rPr lang="ru-RU" smtClean="0"/>
              <a:t>71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59465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5B1ECB-6BFB-4D99-8170-039D0361EFB0}" type="slidenum">
              <a:rPr lang="ru-RU" smtClean="0"/>
              <a:t>72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594650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5B1ECB-6BFB-4D99-8170-039D0361EFB0}" type="slidenum">
              <a:rPr lang="ru-RU" smtClean="0"/>
              <a:t>73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594650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5B1ECB-6BFB-4D99-8170-039D0361EFB0}" type="slidenum">
              <a:rPr lang="ru-RU" smtClean="0"/>
              <a:t>74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59465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C663A-5A09-470A-8CA2-108EEA1DD31B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3/16/2018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BC286-B2FE-44AC-8F25-02BBF4E9D127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1137756"/>
      </p:ext>
    </p:extLst>
  </p:cSld>
  <p:clrMapOvr>
    <a:masterClrMapping/>
  </p:clrMapOvr>
  <p:transition>
    <p:strips dir="r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ru-RU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ru-RU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03BD4B26-A185-4FEE-8741-AF00AFD23E10}" type="slidenum">
              <a:rPr lang="ru-RU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88709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C663A-5A09-470A-8CA2-108EEA1DD31B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3/16/2018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BC286-B2FE-44AC-8F25-02BBF4E9D127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0018303"/>
      </p:ext>
    </p:extLst>
  </p:cSld>
  <p:clrMapOvr>
    <a:masterClrMapping/>
  </p:clrMapOvr>
  <p:transition>
    <p:strips dir="r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C663A-5A09-470A-8CA2-108EEA1DD31B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3/16/2018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BC286-B2FE-44AC-8F25-02BBF4E9D127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6236668"/>
      </p:ext>
    </p:extLst>
  </p:cSld>
  <p:clrMapOvr>
    <a:masterClrMapping/>
  </p:clrMapOvr>
  <p:transition>
    <p:strips dir="r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C663A-5A09-470A-8CA2-108EEA1DD31B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3/16/2018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BC286-B2FE-44AC-8F25-02BBF4E9D127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5822409"/>
      </p:ext>
    </p:extLst>
  </p:cSld>
  <p:clrMapOvr>
    <a:masterClrMapping/>
  </p:clrMapOvr>
  <p:transition>
    <p:strips dir="r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C663A-5A09-470A-8CA2-108EEA1DD31B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3/16/2018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BC286-B2FE-44AC-8F25-02BBF4E9D127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778526"/>
      </p:ext>
    </p:extLst>
  </p:cSld>
  <p:clrMapOvr>
    <a:masterClrMapping/>
  </p:clrMapOvr>
  <p:transition>
    <p:strips dir="r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C663A-5A09-470A-8CA2-108EEA1DD31B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3/16/2018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BC286-B2FE-44AC-8F25-02BBF4E9D127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6462254"/>
      </p:ext>
    </p:extLst>
  </p:cSld>
  <p:clrMapOvr>
    <a:masterClrMapping/>
  </p:clrMapOvr>
  <p:transition>
    <p:strips dir="r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C663A-5A09-470A-8CA2-108EEA1DD31B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3/16/2018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BC286-B2FE-44AC-8F25-02BBF4E9D127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1511747"/>
      </p:ext>
    </p:extLst>
  </p:cSld>
  <p:clrMapOvr>
    <a:masterClrMapping/>
  </p:clrMapOvr>
  <p:transition>
    <p:strips dir="r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C663A-5A09-470A-8CA2-108EEA1DD31B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3/16/2018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BC286-B2FE-44AC-8F25-02BBF4E9D127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4852100"/>
      </p:ext>
    </p:extLst>
  </p:cSld>
  <p:clrMapOvr>
    <a:masterClrMapping/>
  </p:clrMapOvr>
  <p:transition>
    <p:strips dir="r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C663A-5A09-470A-8CA2-108EEA1DD31B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3/16/2018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BC286-B2FE-44AC-8F25-02BBF4E9D127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347067"/>
      </p:ext>
    </p:extLst>
  </p:cSld>
  <p:clrMapOvr>
    <a:masterClrMapping/>
  </p:clrMapOvr>
  <p:transition>
    <p:strips dir="r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5C663A-5A09-470A-8CA2-108EEA1DD31B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3/16/2018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BBC286-B2FE-44AC-8F25-02BBF4E9D127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679952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</p:sldLayoutIdLst>
  <p:transition>
    <p:strips dir="rd"/>
  </p:transition>
  <p:txStyles>
    <p:titleStyle>
      <a:lvl1pPr algn="ctr" rtl="0" eaLnBrk="1" latinLnBrk="0" hangingPunct="1">
        <a:spcBef>
          <a:spcPct val="0"/>
        </a:spcBef>
        <a:buNone/>
        <a:defRPr sz="4400" b="0" kern="1200" cap="none" spc="0">
          <a:ln w="18415" cmpd="sng">
            <a:solidFill>
              <a:srgbClr val="FFFFFF"/>
            </a:solidFill>
            <a:prstDash val="solid"/>
          </a:ln>
          <a:solidFill>
            <a:srgbClr val="FFFFFF"/>
          </a:solidFill>
          <a:effectLst>
            <a:outerShdw blurRad="63500" dir="3600000" algn="tl" rotWithShape="0">
              <a:srgbClr val="000000">
                <a:alpha val="7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9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10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1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slide" Target="slide48.xml"/><Relationship Id="rId3" Type="http://schemas.openxmlformats.org/officeDocument/2006/relationships/slide" Target="slide4.xml"/><Relationship Id="rId7" Type="http://schemas.openxmlformats.org/officeDocument/2006/relationships/slide" Target="slide42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Relationship Id="rId6" Type="http://schemas.openxmlformats.org/officeDocument/2006/relationships/slide" Target="slide38.xml"/><Relationship Id="rId5" Type="http://schemas.openxmlformats.org/officeDocument/2006/relationships/slide" Target="slide21.xml"/><Relationship Id="rId10" Type="http://schemas.openxmlformats.org/officeDocument/2006/relationships/slide" Target="slide69.xml"/><Relationship Id="rId4" Type="http://schemas.openxmlformats.org/officeDocument/2006/relationships/slide" Target="slide16.xml"/><Relationship Id="rId9" Type="http://schemas.openxmlformats.org/officeDocument/2006/relationships/slide" Target="slide5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3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4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7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7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7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75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5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14348" y="571480"/>
            <a:ext cx="7773988" cy="5857915"/>
          </a:xfrm>
        </p:spPr>
        <p:txBody>
          <a:bodyPr>
            <a:noAutofit/>
          </a:bodyPr>
          <a:lstStyle/>
          <a:p>
            <a:r>
              <a:rPr lang="ru-RU" sz="115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Comic Sans MS" pitchFamily="66" charset="0"/>
              </a:rPr>
              <a:t>Разбор и решение </a:t>
            </a:r>
            <a:r>
              <a:rPr lang="ru-RU" sz="115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Comic Sans MS" pitchFamily="66" charset="0"/>
              </a:rPr>
              <a:t>задач</a:t>
            </a:r>
            <a:endParaRPr lang="ru-RU" sz="11500" b="1" dirty="0" smtClean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6719565"/>
      </p:ext>
    </p:extLst>
  </p:cSld>
  <p:clrMapOvr>
    <a:masterClrMapping/>
  </p:clrMapOvr>
  <p:transition>
    <p:strips dir="rd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548680"/>
            <a:ext cx="8244408" cy="221599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n-US" sz="13800" b="1" dirty="0">
                <a:ln>
                  <a:solidFill>
                    <a:sysClr val="windowText" lastClr="000000"/>
                  </a:solidFill>
                </a:ln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ru-RU" sz="13800" b="1" dirty="0">
                <a:ln>
                  <a:solidFill>
                    <a:sysClr val="windowText" lastClr="000000"/>
                  </a:solidFill>
                </a:ln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13800" b="1" dirty="0" smtClean="0">
                <a:ln>
                  <a:solidFill>
                    <a:sysClr val="windowText" lastClr="000000"/>
                  </a:solidFill>
                </a:ln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3800" b="1" dirty="0" smtClean="0">
                <a:ln>
                  <a:solidFill>
                    <a:sysClr val="windowText" lastClr="000000"/>
                  </a:solidFill>
                </a:ln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</a:t>
            </a:r>
            <a:r>
              <a:rPr lang="ru-RU" sz="13800" b="1" dirty="0">
                <a:ln>
                  <a:solidFill>
                    <a:sysClr val="windowText" lastClr="000000"/>
                  </a:solidFill>
                </a:ln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</a:t>
            </a:r>
            <a:r>
              <a:rPr lang="en-US" sz="13800" b="1" dirty="0">
                <a:ln>
                  <a:solidFill>
                    <a:sysClr val="windowText" lastClr="000000"/>
                  </a:solidFill>
                </a:ln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ru-RU" sz="13800" b="1" dirty="0">
              <a:ln>
                <a:solidFill>
                  <a:sysClr val="windowText" lastClr="000000"/>
                </a:solidFill>
              </a:ln>
              <a:solidFill>
                <a:srgbClr val="FF66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95536" y="3289766"/>
            <a:ext cx="8244408" cy="221599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n-US" sz="13800" b="1" dirty="0">
                <a:ln>
                  <a:solidFill>
                    <a:sysClr val="windowText" lastClr="000000"/>
                  </a:solidFill>
                </a:ln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ru-RU" sz="13800" b="1" dirty="0">
                <a:ln>
                  <a:solidFill>
                    <a:sysClr val="windowText" lastClr="000000"/>
                  </a:solidFill>
                </a:ln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</a:t>
            </a:r>
            <a:r>
              <a:rPr lang="en-US" sz="13800" b="1" dirty="0">
                <a:ln>
                  <a:solidFill>
                    <a:sysClr val="windowText" lastClr="000000"/>
                  </a:solidFill>
                </a:ln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ru-RU" sz="13800" b="1" dirty="0">
                <a:ln>
                  <a:solidFill>
                    <a:sysClr val="windowText" lastClr="000000"/>
                  </a:solidFill>
                </a:ln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</a:t>
            </a:r>
            <a:r>
              <a:rPr lang="en-US" sz="13800" b="1" dirty="0">
                <a:ln>
                  <a:solidFill>
                    <a:sysClr val="windowText" lastClr="000000"/>
                  </a:solidFill>
                </a:ln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ru-RU" sz="13800" b="1" dirty="0">
              <a:ln>
                <a:solidFill>
                  <a:sysClr val="windowText" lastClr="000000"/>
                </a:solidFill>
              </a:ln>
              <a:solidFill>
                <a:srgbClr val="FF66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293580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strips dir="rd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13816" y="4077072"/>
            <a:ext cx="8470144" cy="186204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n-US" sz="11500" b="1" dirty="0">
                <a:ln>
                  <a:solidFill>
                    <a:sysClr val="windowText" lastClr="000000"/>
                  </a:solidFill>
                </a:ln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   </a:t>
            </a:r>
            <a:r>
              <a:rPr lang="en-US" sz="11500" b="1" dirty="0" smtClean="0">
                <a:ln>
                  <a:solidFill>
                    <a:sysClr val="windowText" lastClr="000000"/>
                  </a:solidFill>
                </a:ln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   </a:t>
            </a:r>
            <a:r>
              <a:rPr lang="ru-RU" sz="11500" b="1" dirty="0" smtClean="0">
                <a:ln>
                  <a:solidFill>
                    <a:sysClr val="windowText" lastClr="000000"/>
                  </a:solidFill>
                </a:ln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</a:t>
            </a:r>
            <a:r>
              <a:rPr lang="en-US" sz="11500" b="1" dirty="0">
                <a:ln>
                  <a:solidFill>
                    <a:sysClr val="windowText" lastClr="000000"/>
                  </a:solidFill>
                </a:ln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000</a:t>
            </a:r>
            <a:endParaRPr lang="ru-RU" sz="11500" b="1" dirty="0">
              <a:ln>
                <a:solidFill>
                  <a:sysClr val="windowText" lastClr="000000"/>
                </a:solidFill>
              </a:ln>
              <a:solidFill>
                <a:srgbClr val="FF66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13816" y="903705"/>
            <a:ext cx="8244408" cy="221599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n-US" sz="13800" b="1" dirty="0">
                <a:ln>
                  <a:solidFill>
                    <a:sysClr val="windowText" lastClr="000000"/>
                  </a:solidFill>
                </a:ln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ru-RU" sz="13800" b="1" dirty="0">
                <a:ln>
                  <a:solidFill>
                    <a:sysClr val="windowText" lastClr="000000"/>
                  </a:solidFill>
                </a:ln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</a:t>
            </a:r>
            <a:r>
              <a:rPr lang="en-US" sz="13800" b="1" dirty="0">
                <a:ln>
                  <a:solidFill>
                    <a:sysClr val="windowText" lastClr="000000"/>
                  </a:solidFill>
                </a:ln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ru-RU" sz="13800" b="1" dirty="0">
                <a:ln>
                  <a:solidFill>
                    <a:sysClr val="windowText" lastClr="000000"/>
                  </a:solidFill>
                </a:ln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</a:t>
            </a:r>
            <a:r>
              <a:rPr lang="en-US" sz="13800" b="1" dirty="0">
                <a:ln>
                  <a:solidFill>
                    <a:sysClr val="windowText" lastClr="000000"/>
                  </a:solidFill>
                </a:ln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ru-RU" sz="13800" b="1" dirty="0">
              <a:ln>
                <a:solidFill>
                  <a:sysClr val="windowText" lastClr="000000"/>
                </a:solidFill>
              </a:ln>
              <a:solidFill>
                <a:srgbClr val="FF66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902913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strips dir="rd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3140968"/>
            <a:ext cx="8244408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n-US" sz="9600" b="1" dirty="0">
                <a:ln>
                  <a:solidFill>
                    <a:sysClr val="windowText" lastClr="000000"/>
                  </a:solidFill>
                </a:ln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   </a:t>
            </a:r>
            <a:r>
              <a:rPr lang="en-US" sz="9600" b="1" dirty="0" smtClean="0">
                <a:ln>
                  <a:solidFill>
                    <a:sysClr val="windowText" lastClr="000000"/>
                  </a:solidFill>
                </a:ln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ru-RU" sz="9600" b="1" dirty="0">
                <a:ln>
                  <a:solidFill>
                    <a:sysClr val="windowText" lastClr="000000"/>
                  </a:solidFill>
                </a:ln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9600" b="1" dirty="0">
                <a:ln>
                  <a:solidFill>
                    <a:sysClr val="windowText" lastClr="000000"/>
                  </a:solidFill>
                </a:ln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	12345</a:t>
            </a:r>
            <a:endParaRPr lang="ru-RU" sz="9600" b="1" dirty="0">
              <a:ln>
                <a:solidFill>
                  <a:sysClr val="windowText" lastClr="000000"/>
                </a:solidFill>
              </a:ln>
              <a:solidFill>
                <a:srgbClr val="FF66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95536" y="476672"/>
            <a:ext cx="8244408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n-US" sz="9600" b="1" dirty="0">
                <a:ln>
                  <a:solidFill>
                    <a:sysClr val="windowText" lastClr="000000"/>
                  </a:solidFill>
                </a:ln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   </a:t>
            </a:r>
            <a:r>
              <a:rPr lang="ru-RU" sz="9600" b="1" dirty="0">
                <a:ln>
                  <a:solidFill>
                    <a:sysClr val="windowText" lastClr="000000"/>
                  </a:solidFill>
                </a:ln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9600" b="1" dirty="0">
                <a:ln>
                  <a:solidFill>
                    <a:sysClr val="windowText" lastClr="000000"/>
                  </a:solidFill>
                </a:ln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ru-RU" sz="9600" b="1" dirty="0">
                <a:ln>
                  <a:solidFill>
                    <a:sysClr val="windowText" lastClr="000000"/>
                  </a:solidFill>
                </a:ln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9600" b="1" dirty="0">
                <a:ln>
                  <a:solidFill>
                    <a:sysClr val="windowText" lastClr="000000"/>
                  </a:solidFill>
                </a:ln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600" b="1" dirty="0" smtClean="0">
                <a:ln>
                  <a:solidFill>
                    <a:sysClr val="windowText" lastClr="000000"/>
                  </a:solidFill>
                </a:ln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ru-RU" sz="9600" b="1" dirty="0" smtClean="0">
                <a:ln>
                  <a:solidFill>
                    <a:sysClr val="windowText" lastClr="000000"/>
                  </a:solidFill>
                </a:ln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</a:t>
            </a:r>
            <a:r>
              <a:rPr lang="en-US" sz="9600" b="1" dirty="0">
                <a:ln>
                  <a:solidFill>
                    <a:sysClr val="windowText" lastClr="000000"/>
                  </a:solidFill>
                </a:ln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000</a:t>
            </a:r>
            <a:endParaRPr lang="ru-RU" sz="9600" b="1" dirty="0">
              <a:ln>
                <a:solidFill>
                  <a:sysClr val="windowText" lastClr="000000"/>
                </a:solidFill>
              </a:ln>
              <a:solidFill>
                <a:srgbClr val="FF66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913141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strips dir="rd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3861048"/>
            <a:ext cx="8244408" cy="221599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13800" b="1" dirty="0" smtClean="0">
                <a:ln>
                  <a:solidFill>
                    <a:sysClr val="windowText" lastClr="000000"/>
                  </a:solidFill>
                </a:ln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3    10</a:t>
            </a:r>
            <a:r>
              <a:rPr lang="ru-RU" sz="13800" b="1" dirty="0" smtClean="0">
                <a:ln>
                  <a:solidFill>
                    <a:sysClr val="windowText" lastClr="000000"/>
                  </a:solidFill>
                </a:ln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13800" b="1" dirty="0" smtClean="0">
                <a:ln>
                  <a:solidFill>
                    <a:sysClr val="windowText" lastClr="000000"/>
                  </a:solidFill>
                </a:ln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	1</a:t>
            </a:r>
            <a:endParaRPr lang="ru-RU" sz="13800" b="1" dirty="0">
              <a:ln>
                <a:solidFill>
                  <a:sysClr val="windowText" lastClr="000000"/>
                </a:solidFill>
              </a:ln>
              <a:solidFill>
                <a:srgbClr val="FF66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23528" y="692696"/>
            <a:ext cx="8244408" cy="221599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13800" b="1" dirty="0">
                <a:ln>
                  <a:solidFill>
                    <a:sysClr val="windowText" lastClr="000000"/>
                  </a:solidFill>
                </a:ln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    </a:t>
            </a:r>
            <a:r>
              <a:rPr lang="ru-RU" sz="13800" b="1" dirty="0">
                <a:ln>
                  <a:solidFill>
                    <a:sysClr val="windowText" lastClr="000000"/>
                  </a:solidFill>
                </a:ln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13800" b="1" dirty="0">
                <a:ln>
                  <a:solidFill>
                    <a:sysClr val="windowText" lastClr="000000"/>
                  </a:solidFill>
                </a:ln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</a:t>
            </a:r>
            <a:r>
              <a:rPr lang="ru-RU" sz="13800" b="1" dirty="0">
                <a:ln>
                  <a:solidFill>
                    <a:sysClr val="windowText" lastClr="000000"/>
                  </a:solidFill>
                </a:ln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13800" b="1" dirty="0">
                <a:ln>
                  <a:solidFill>
                    <a:sysClr val="windowText" lastClr="000000"/>
                  </a:solidFill>
                </a:ln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	1</a:t>
            </a:r>
            <a:endParaRPr lang="ru-RU" sz="13800" b="1" dirty="0">
              <a:ln>
                <a:solidFill>
                  <a:sysClr val="windowText" lastClr="000000"/>
                </a:solidFill>
              </a:ln>
              <a:solidFill>
                <a:srgbClr val="FF66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765368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strips dir="rd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3528" y="332656"/>
            <a:ext cx="7632848" cy="89562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n-US" sz="3600" dirty="0" smtClean="0"/>
              <a:t> N&gt;=M</a:t>
            </a:r>
          </a:p>
          <a:p>
            <a:pPr marL="342900" indent="-342900">
              <a:buAutoNum type="arabicPeriod"/>
            </a:pPr>
            <a:r>
              <a:rPr lang="en-US" sz="3600" dirty="0" smtClean="0"/>
              <a:t>  K</a:t>
            </a:r>
            <a:r>
              <a:rPr lang="en-US" sz="3600" dirty="0" smtClean="0"/>
              <a:t> &gt;=N</a:t>
            </a:r>
          </a:p>
          <a:p>
            <a:pPr marL="342900" indent="-342900">
              <a:buAutoNum type="arabicPeriod"/>
            </a:pPr>
            <a:endParaRPr lang="en-US" sz="3600" dirty="0"/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dirty="0" smtClean="0"/>
              <a:t>1 </a:t>
            </a:r>
            <a:r>
              <a:rPr lang="ru-RU" sz="3600" dirty="0" smtClean="0"/>
              <a:t>удар. Команда?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ru-RU" sz="3600" dirty="0" smtClean="0"/>
              <a:t>Сколько осталось срубить?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ru-RU" sz="3600" dirty="0" smtClean="0"/>
              <a:t>На сколько голов уменьшается за 1 шаг?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ru-RU" sz="3600" dirty="0" smtClean="0"/>
              <a:t>За сколько ударов это можно сделать если     ….    ?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ru-RU" sz="3600" dirty="0"/>
              <a:t>За сколько ударов это можно сделать если </a:t>
            </a:r>
            <a:r>
              <a:rPr lang="ru-RU" sz="3600" dirty="0" smtClean="0"/>
              <a:t>не    ….    ? </a:t>
            </a:r>
            <a:endParaRPr lang="ru-RU" sz="3600" dirty="0"/>
          </a:p>
          <a:p>
            <a:pPr marL="342900" indent="-342900">
              <a:buFontTx/>
              <a:buAutoNum type="arabicPeriod"/>
            </a:pPr>
            <a:endParaRPr lang="en-US" sz="3600" dirty="0" smtClean="0"/>
          </a:p>
          <a:p>
            <a:pPr marL="342900" indent="-342900">
              <a:buFontTx/>
              <a:buAutoNum type="arabicPeriod"/>
            </a:pPr>
            <a:endParaRPr lang="en-US" sz="3600" dirty="0"/>
          </a:p>
          <a:p>
            <a:pPr marL="342900" indent="-342900">
              <a:buFontTx/>
              <a:buAutoNum type="arabicPeriod"/>
            </a:pPr>
            <a:endParaRPr lang="en-US" sz="3600" dirty="0" smtClean="0"/>
          </a:p>
          <a:p>
            <a:pPr marL="342900" indent="-342900">
              <a:buFontTx/>
              <a:buAutoNum type="arabicPeriod"/>
            </a:pPr>
            <a:endParaRPr lang="en-US" sz="3600" dirty="0" smtClean="0"/>
          </a:p>
          <a:p>
            <a:pPr marL="342900" indent="-342900">
              <a:buAutoNum type="arabicPeriod"/>
            </a:pP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198453798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strips dir="rd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Программа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b="1" dirty="0" err="1"/>
              <a:t>var</a:t>
            </a:r>
            <a:r>
              <a:rPr lang="en-US" b="1" dirty="0"/>
              <a:t> </a:t>
            </a:r>
            <a:r>
              <a:rPr lang="en-US" dirty="0" err="1"/>
              <a:t>n,m,k,t:longint</a:t>
            </a:r>
            <a:r>
              <a:rPr lang="en-US" dirty="0"/>
              <a:t>;</a:t>
            </a:r>
          </a:p>
          <a:p>
            <a:pPr marL="0" indent="0">
              <a:buNone/>
            </a:pPr>
            <a:r>
              <a:rPr lang="en-US" b="1" dirty="0"/>
              <a:t>begin</a:t>
            </a:r>
          </a:p>
          <a:p>
            <a:pPr marL="0" indent="0">
              <a:buNone/>
            </a:pPr>
            <a:r>
              <a:rPr lang="en-US" dirty="0" err="1"/>
              <a:t>readln</a:t>
            </a:r>
            <a:r>
              <a:rPr lang="en-US" dirty="0"/>
              <a:t>(</a:t>
            </a:r>
            <a:r>
              <a:rPr lang="en-US" dirty="0" err="1"/>
              <a:t>n,m,k</a:t>
            </a:r>
            <a:r>
              <a:rPr lang="en-US" dirty="0"/>
              <a:t>);</a:t>
            </a:r>
          </a:p>
          <a:p>
            <a:pPr marL="0" indent="0">
              <a:buNone/>
            </a:pPr>
            <a:r>
              <a:rPr lang="en-US" dirty="0"/>
              <a:t>m:=m-n;</a:t>
            </a:r>
          </a:p>
          <a:p>
            <a:pPr marL="0" indent="0">
              <a:buNone/>
            </a:pPr>
            <a:r>
              <a:rPr lang="en-US" dirty="0"/>
              <a:t>t:=1;</a:t>
            </a:r>
          </a:p>
          <a:p>
            <a:pPr marL="0" indent="0">
              <a:buNone/>
            </a:pPr>
            <a:r>
              <a:rPr lang="en-US" b="1" dirty="0"/>
              <a:t>if </a:t>
            </a:r>
            <a:r>
              <a:rPr lang="en-US" dirty="0"/>
              <a:t>m&lt;=0 </a:t>
            </a:r>
            <a:r>
              <a:rPr lang="en-US" b="1" dirty="0"/>
              <a:t>then </a:t>
            </a:r>
            <a:r>
              <a:rPr lang="en-US" dirty="0" err="1"/>
              <a:t>writeln</a:t>
            </a:r>
            <a:r>
              <a:rPr lang="en-US" dirty="0"/>
              <a:t>(t)</a:t>
            </a:r>
          </a:p>
          <a:p>
            <a:pPr marL="0" indent="0">
              <a:buNone/>
            </a:pPr>
            <a:r>
              <a:rPr lang="en-US" dirty="0"/>
              <a:t>        </a:t>
            </a:r>
            <a:r>
              <a:rPr lang="en-US" b="1" dirty="0"/>
              <a:t>else if </a:t>
            </a:r>
            <a:r>
              <a:rPr lang="en-US" dirty="0"/>
              <a:t>k&gt;=n </a:t>
            </a:r>
            <a:r>
              <a:rPr lang="en-US" b="1" dirty="0"/>
              <a:t>then </a:t>
            </a:r>
            <a:r>
              <a:rPr lang="en-US" dirty="0" err="1"/>
              <a:t>writeln</a:t>
            </a:r>
            <a:r>
              <a:rPr lang="en-US" dirty="0"/>
              <a:t>('NO')</a:t>
            </a:r>
          </a:p>
          <a:p>
            <a:pPr marL="0" indent="0">
              <a:buNone/>
            </a:pPr>
            <a:r>
              <a:rPr lang="en-US" dirty="0"/>
              <a:t>                     </a:t>
            </a:r>
            <a:r>
              <a:rPr lang="en-US" b="1" dirty="0"/>
              <a:t>else begin</a:t>
            </a:r>
          </a:p>
          <a:p>
            <a:pPr marL="0" indent="0">
              <a:buNone/>
            </a:pPr>
            <a:r>
              <a:rPr lang="en-US" b="1" dirty="0"/>
              <a:t>                           </a:t>
            </a:r>
            <a:r>
              <a:rPr lang="en-US" dirty="0"/>
              <a:t>t:=t+ (m </a:t>
            </a:r>
            <a:r>
              <a:rPr lang="en-US" b="1" dirty="0"/>
              <a:t>div </a:t>
            </a:r>
            <a:r>
              <a:rPr lang="en-US" dirty="0"/>
              <a:t>(n-k));</a:t>
            </a:r>
          </a:p>
          <a:p>
            <a:pPr marL="0" indent="0">
              <a:buNone/>
            </a:pPr>
            <a:r>
              <a:rPr lang="en-US" dirty="0"/>
              <a:t>                           </a:t>
            </a:r>
            <a:r>
              <a:rPr lang="en-US" b="1" dirty="0"/>
              <a:t>if  </a:t>
            </a:r>
            <a:r>
              <a:rPr lang="en-US" dirty="0"/>
              <a:t>( m </a:t>
            </a:r>
            <a:r>
              <a:rPr lang="en-US" b="1" dirty="0"/>
              <a:t>mod </a:t>
            </a:r>
            <a:r>
              <a:rPr lang="en-US" dirty="0"/>
              <a:t>(n-k))&lt;&gt;0 </a:t>
            </a:r>
            <a:r>
              <a:rPr lang="en-US" b="1" dirty="0"/>
              <a:t>then   </a:t>
            </a:r>
            <a:r>
              <a:rPr lang="en-US" dirty="0"/>
              <a:t>t:=t+1;</a:t>
            </a:r>
          </a:p>
          <a:p>
            <a:pPr marL="0" indent="0">
              <a:buNone/>
            </a:pPr>
            <a:r>
              <a:rPr lang="en-US" dirty="0"/>
              <a:t>                           </a:t>
            </a:r>
            <a:r>
              <a:rPr lang="en-US" dirty="0" err="1"/>
              <a:t>writeln</a:t>
            </a:r>
            <a:r>
              <a:rPr lang="en-US" dirty="0"/>
              <a:t>(t);</a:t>
            </a:r>
          </a:p>
          <a:p>
            <a:pPr marL="0" indent="0">
              <a:buNone/>
            </a:pPr>
            <a:r>
              <a:rPr lang="en-US" dirty="0"/>
              <a:t>                          </a:t>
            </a:r>
            <a:r>
              <a:rPr lang="en-US" b="1" dirty="0"/>
              <a:t>end</a:t>
            </a:r>
            <a:r>
              <a:rPr lang="en-US" dirty="0"/>
              <a:t>;</a:t>
            </a:r>
          </a:p>
          <a:p>
            <a:pPr marL="0" indent="0">
              <a:buNone/>
            </a:pPr>
            <a:r>
              <a:rPr lang="en-US" b="1" dirty="0"/>
              <a:t>end</a:t>
            </a:r>
            <a:r>
              <a:rPr lang="en-US" dirty="0"/>
              <a:t>.</a:t>
            </a:r>
          </a:p>
          <a:p>
            <a:endParaRPr lang="ru-RU" dirty="0"/>
          </a:p>
        </p:txBody>
      </p:sp>
      <p:sp>
        <p:nvSpPr>
          <p:cNvPr id="4" name="Прямоугольник 3">
            <a:hlinkClick r:id="rId3" action="ppaction://hlinksldjump"/>
          </p:cNvPr>
          <p:cNvSpPr/>
          <p:nvPr/>
        </p:nvSpPr>
        <p:spPr>
          <a:xfrm>
            <a:off x="6444208" y="5517232"/>
            <a:ext cx="2448272" cy="9361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В НАЧАЛО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1025762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strips dir="rd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332656"/>
            <a:ext cx="8496944" cy="5544616"/>
          </a:xfrm>
        </p:spPr>
        <p:txBody>
          <a:bodyPr>
            <a:normAutofit fontScale="70000" lnSpcReduction="20000"/>
          </a:bodyPr>
          <a:lstStyle/>
          <a:p>
            <a:r>
              <a:rPr lang="ru-RU" b="1" dirty="0"/>
              <a:t>Задача № 2. Метро</a:t>
            </a:r>
            <a:endParaRPr lang="ru-RU" dirty="0"/>
          </a:p>
          <a:p>
            <a:pPr marL="0" indent="0">
              <a:buNone/>
            </a:pPr>
            <a:r>
              <a:rPr lang="ru-RU" dirty="0"/>
              <a:t>Витя работает недалеко от одной из станций кольцевой линии Московского метро, а живет рядом с другой станцией той же линии. Требуется выяснить, мимо какого наименьшего количества промежуточных станций необходимо проехать Вите по кольцу, чтобы добраться с работы домой.</a:t>
            </a:r>
          </a:p>
          <a:p>
            <a:pPr marL="0" indent="0">
              <a:buNone/>
            </a:pPr>
            <a:r>
              <a:rPr lang="ru-RU" b="1" dirty="0"/>
              <a:t>Входные данные</a:t>
            </a:r>
            <a:endParaRPr lang="ru-RU" dirty="0"/>
          </a:p>
          <a:p>
            <a:pPr marL="0" indent="0">
              <a:buNone/>
            </a:pPr>
            <a:r>
              <a:rPr lang="ru-RU" dirty="0"/>
              <a:t>Станции пронумерованы подряд натуральными числами 1, 2, 3, …, </a:t>
            </a:r>
            <a:r>
              <a:rPr lang="ru-RU" i="1" dirty="0"/>
              <a:t>N</a:t>
            </a:r>
            <a:r>
              <a:rPr lang="ru-RU" dirty="0"/>
              <a:t> (1-я станция – соседняя с </a:t>
            </a:r>
            <a:r>
              <a:rPr lang="ru-RU" i="1" dirty="0"/>
              <a:t>N</a:t>
            </a:r>
            <a:r>
              <a:rPr lang="ru-RU" dirty="0"/>
              <a:t>-й), </a:t>
            </a:r>
            <a:r>
              <a:rPr lang="ru-RU" i="1" dirty="0"/>
              <a:t>N</a:t>
            </a:r>
            <a:r>
              <a:rPr lang="ru-RU" dirty="0"/>
              <a:t> не превосходит 100.</a:t>
            </a:r>
          </a:p>
          <a:p>
            <a:pPr marL="0" indent="0">
              <a:buNone/>
            </a:pPr>
            <a:r>
              <a:rPr lang="ru-RU" dirty="0"/>
              <a:t>Вводятся три числа: сначала </a:t>
            </a:r>
            <a:r>
              <a:rPr lang="ru-RU" i="1" dirty="0"/>
              <a:t>N</a:t>
            </a:r>
            <a:r>
              <a:rPr lang="ru-RU" dirty="0"/>
              <a:t> – общее количество станций кольцевой линии, а затем </a:t>
            </a:r>
            <a:r>
              <a:rPr lang="ru-RU" i="1" dirty="0"/>
              <a:t>i</a:t>
            </a:r>
            <a:r>
              <a:rPr lang="ru-RU" dirty="0"/>
              <a:t> и </a:t>
            </a:r>
            <a:r>
              <a:rPr lang="ru-RU" i="1" dirty="0"/>
              <a:t>j</a:t>
            </a:r>
            <a:r>
              <a:rPr lang="ru-RU" dirty="0"/>
              <a:t> – номера станции, на которой Витя садится, и станции, на которой он должен выйти. Числа </a:t>
            </a:r>
            <a:r>
              <a:rPr lang="ru-RU" i="1" dirty="0"/>
              <a:t>i</a:t>
            </a:r>
            <a:r>
              <a:rPr lang="ru-RU" dirty="0"/>
              <a:t> и </a:t>
            </a:r>
            <a:r>
              <a:rPr lang="ru-RU" i="1" dirty="0"/>
              <a:t>j</a:t>
            </a:r>
            <a:r>
              <a:rPr lang="ru-RU" dirty="0"/>
              <a:t> не совпадают. Все числа разделены пробелом.</a:t>
            </a:r>
          </a:p>
          <a:p>
            <a:pPr marL="0" indent="0">
              <a:buNone/>
            </a:pPr>
            <a:r>
              <a:rPr lang="ru-RU" b="1" dirty="0"/>
              <a:t>Выходные данные</a:t>
            </a:r>
            <a:endParaRPr lang="ru-RU" dirty="0"/>
          </a:p>
          <a:p>
            <a:pPr marL="0" indent="0">
              <a:buNone/>
            </a:pPr>
            <a:r>
              <a:rPr lang="ru-RU" dirty="0"/>
              <a:t>Требуется выдать минимальное количество промежуточных станций (не считая станции посадки и высадки), которые необходимо проехать Вите.</a:t>
            </a:r>
          </a:p>
          <a:p>
            <a:pPr marL="0" indent="0">
              <a:buNone/>
            </a:pPr>
            <a:r>
              <a:rPr lang="ru-RU" b="1" i="1" dirty="0"/>
              <a:t>Примеры</a:t>
            </a:r>
            <a:endParaRPr lang="ru-RU" dirty="0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62377746"/>
              </p:ext>
            </p:extLst>
          </p:nvPr>
        </p:nvGraphicFramePr>
        <p:xfrm>
          <a:off x="467544" y="5733256"/>
          <a:ext cx="8229600" cy="87687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Входные данные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38100" marR="38100" marT="38100" marB="3810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Выходные данные</a:t>
                      </a:r>
                      <a:endParaRPr lang="ru-RU" sz="11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38100" marR="38100" marT="38100" marB="38100" anchor="ctr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100 5 6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ru-RU" sz="11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8100" marR="38100" marT="38100" marB="3810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10 1 9</a:t>
                      </a:r>
                      <a:endParaRPr lang="ru-RU" sz="11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8100" marR="38100" marT="38100" marB="3810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38019256"/>
      </p:ext>
    </p:extLst>
  </p:cSld>
  <p:clrMapOvr>
    <a:masterClrMapping/>
  </p:clrMapOvr>
  <p:transition>
    <p:strips dir="rd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68654235"/>
              </p:ext>
            </p:extLst>
          </p:nvPr>
        </p:nvGraphicFramePr>
        <p:xfrm>
          <a:off x="457200" y="476672"/>
          <a:ext cx="8291264" cy="564949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0" y="187157"/>
            <a:ext cx="2576346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0" dirty="0" smtClean="0">
                <a:latin typeface="Arial" panose="020B0604020202020204" pitchFamily="34" charset="0"/>
                <a:cs typeface="Arial" panose="020B0604020202020204" pitchFamily="34" charset="0"/>
              </a:rPr>
              <a:t>N   </a:t>
            </a:r>
            <a:r>
              <a:rPr lang="en-US" sz="6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sz="6000" dirty="0" smtClean="0">
                <a:latin typeface="Arial" panose="020B0604020202020204" pitchFamily="34" charset="0"/>
                <a:cs typeface="Arial" panose="020B0604020202020204" pitchFamily="34" charset="0"/>
              </a:rPr>
              <a:t>    j</a:t>
            </a:r>
          </a:p>
          <a:p>
            <a:endParaRPr lang="ru-RU" sz="6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5900722"/>
      </p:ext>
    </p:extLst>
  </p:cSld>
  <p:clrMapOvr>
    <a:masterClrMapping/>
  </p:clrMapOvr>
  <p:transition>
    <p:strips dir="rd"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81364356"/>
              </p:ext>
            </p:extLst>
          </p:nvPr>
        </p:nvGraphicFramePr>
        <p:xfrm>
          <a:off x="179512" y="1196752"/>
          <a:ext cx="5122912" cy="453650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6935391" y="332656"/>
            <a:ext cx="1441420" cy="75405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     j</a:t>
            </a:r>
          </a:p>
          <a:p>
            <a:endParaRPr lang="en-US" sz="4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1 – 5</a:t>
            </a:r>
          </a:p>
          <a:p>
            <a:endParaRPr lang="en-US" sz="4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2 – 7</a:t>
            </a:r>
          </a:p>
          <a:p>
            <a:endParaRPr lang="en-US" sz="4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5 – 9</a:t>
            </a:r>
          </a:p>
          <a:p>
            <a:endParaRPr lang="en-US" sz="4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4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4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Выгнутая вверх стрелка 2"/>
          <p:cNvSpPr/>
          <p:nvPr/>
        </p:nvSpPr>
        <p:spPr>
          <a:xfrm rot="5400000">
            <a:off x="1097868" y="2222612"/>
            <a:ext cx="6948264" cy="3024336"/>
          </a:xfrm>
          <a:prstGeom prst="curvedDownArrow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4293009"/>
      </p:ext>
    </p:extLst>
  </p:cSld>
  <p:clrMapOvr>
    <a:masterClrMapping/>
  </p:clrMapOvr>
  <p:transition>
    <p:strips dir="rd"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89146226"/>
              </p:ext>
            </p:extLst>
          </p:nvPr>
        </p:nvGraphicFramePr>
        <p:xfrm>
          <a:off x="457200" y="476672"/>
          <a:ext cx="8291264" cy="564949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Овал 1"/>
          <p:cNvSpPr/>
          <p:nvPr/>
        </p:nvSpPr>
        <p:spPr>
          <a:xfrm>
            <a:off x="5436096" y="332656"/>
            <a:ext cx="1728192" cy="1800200"/>
          </a:xfrm>
          <a:prstGeom prst="ellipse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sz="7200" dirty="0" err="1" smtClean="0">
                <a:solidFill>
                  <a:srgbClr val="FF0000"/>
                </a:solidFill>
              </a:rPr>
              <a:t>i</a:t>
            </a:r>
            <a:endParaRPr lang="ru-RU" sz="7200" dirty="0">
              <a:solidFill>
                <a:srgbClr val="FF0000"/>
              </a:solidFill>
            </a:endParaRPr>
          </a:p>
        </p:txBody>
      </p:sp>
      <p:sp>
        <p:nvSpPr>
          <p:cNvPr id="6" name="Овал 5"/>
          <p:cNvSpPr/>
          <p:nvPr/>
        </p:nvSpPr>
        <p:spPr>
          <a:xfrm>
            <a:off x="2483768" y="4509120"/>
            <a:ext cx="1728192" cy="1800200"/>
          </a:xfrm>
          <a:prstGeom prst="ellipse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sz="7200" dirty="0" smtClean="0">
                <a:solidFill>
                  <a:srgbClr val="FF0000"/>
                </a:solidFill>
              </a:rPr>
              <a:t>j</a:t>
            </a:r>
            <a:endParaRPr lang="ru-RU" sz="7200" dirty="0">
              <a:solidFill>
                <a:srgbClr val="FF0000"/>
              </a:solidFill>
            </a:endParaRPr>
          </a:p>
        </p:txBody>
      </p:sp>
      <p:sp>
        <p:nvSpPr>
          <p:cNvPr id="3" name="Полилиния 2"/>
          <p:cNvSpPr/>
          <p:nvPr/>
        </p:nvSpPr>
        <p:spPr>
          <a:xfrm>
            <a:off x="4191754" y="1883121"/>
            <a:ext cx="3802456" cy="4680641"/>
          </a:xfrm>
          <a:custGeom>
            <a:avLst/>
            <a:gdLst>
              <a:gd name="connsiteX0" fmla="*/ 3023858 w 3802456"/>
              <a:gd name="connsiteY0" fmla="*/ 45267 h 4680641"/>
              <a:gd name="connsiteX1" fmla="*/ 2951430 w 3802456"/>
              <a:gd name="connsiteY1" fmla="*/ 54321 h 4680641"/>
              <a:gd name="connsiteX2" fmla="*/ 2888056 w 3802456"/>
              <a:gd name="connsiteY2" fmla="*/ 63374 h 4680641"/>
              <a:gd name="connsiteX3" fmla="*/ 2806575 w 3802456"/>
              <a:gd name="connsiteY3" fmla="*/ 72428 h 4680641"/>
              <a:gd name="connsiteX4" fmla="*/ 2770361 w 3802456"/>
              <a:gd name="connsiteY4" fmla="*/ 81481 h 4680641"/>
              <a:gd name="connsiteX5" fmla="*/ 2607398 w 3802456"/>
              <a:gd name="connsiteY5" fmla="*/ 99588 h 4680641"/>
              <a:gd name="connsiteX6" fmla="*/ 2534971 w 3802456"/>
              <a:gd name="connsiteY6" fmla="*/ 108641 h 4680641"/>
              <a:gd name="connsiteX7" fmla="*/ 2489703 w 3802456"/>
              <a:gd name="connsiteY7" fmla="*/ 117695 h 4680641"/>
              <a:gd name="connsiteX8" fmla="*/ 2417276 w 3802456"/>
              <a:gd name="connsiteY8" fmla="*/ 135802 h 4680641"/>
              <a:gd name="connsiteX9" fmla="*/ 2390115 w 3802456"/>
              <a:gd name="connsiteY9" fmla="*/ 153909 h 4680641"/>
              <a:gd name="connsiteX10" fmla="*/ 2362955 w 3802456"/>
              <a:gd name="connsiteY10" fmla="*/ 162962 h 4680641"/>
              <a:gd name="connsiteX11" fmla="*/ 2326741 w 3802456"/>
              <a:gd name="connsiteY11" fmla="*/ 181069 h 4680641"/>
              <a:gd name="connsiteX12" fmla="*/ 2299581 w 3802456"/>
              <a:gd name="connsiteY12" fmla="*/ 199176 h 4680641"/>
              <a:gd name="connsiteX13" fmla="*/ 2263367 w 3802456"/>
              <a:gd name="connsiteY13" fmla="*/ 208229 h 4680641"/>
              <a:gd name="connsiteX14" fmla="*/ 2236206 w 3802456"/>
              <a:gd name="connsiteY14" fmla="*/ 217283 h 4680641"/>
              <a:gd name="connsiteX15" fmla="*/ 2209046 w 3802456"/>
              <a:gd name="connsiteY15" fmla="*/ 244443 h 4680641"/>
              <a:gd name="connsiteX16" fmla="*/ 2199993 w 3802456"/>
              <a:gd name="connsiteY16" fmla="*/ 271604 h 4680641"/>
              <a:gd name="connsiteX17" fmla="*/ 2190939 w 3802456"/>
              <a:gd name="connsiteY17" fmla="*/ 353085 h 4680641"/>
              <a:gd name="connsiteX18" fmla="*/ 2172832 w 3802456"/>
              <a:gd name="connsiteY18" fmla="*/ 452673 h 4680641"/>
              <a:gd name="connsiteX19" fmla="*/ 2181886 w 3802456"/>
              <a:gd name="connsiteY19" fmla="*/ 570368 h 4680641"/>
              <a:gd name="connsiteX20" fmla="*/ 2199993 w 3802456"/>
              <a:gd name="connsiteY20" fmla="*/ 624689 h 4680641"/>
              <a:gd name="connsiteX21" fmla="*/ 2227153 w 3802456"/>
              <a:gd name="connsiteY21" fmla="*/ 679010 h 4680641"/>
              <a:gd name="connsiteX22" fmla="*/ 2218099 w 3802456"/>
              <a:gd name="connsiteY22" fmla="*/ 1158843 h 4680641"/>
              <a:gd name="connsiteX23" fmla="*/ 2199993 w 3802456"/>
              <a:gd name="connsiteY23" fmla="*/ 1267485 h 4680641"/>
              <a:gd name="connsiteX24" fmla="*/ 2163779 w 3802456"/>
              <a:gd name="connsiteY24" fmla="*/ 1330859 h 4680641"/>
              <a:gd name="connsiteX25" fmla="*/ 2136618 w 3802456"/>
              <a:gd name="connsiteY25" fmla="*/ 1394233 h 4680641"/>
              <a:gd name="connsiteX26" fmla="*/ 2118511 w 3802456"/>
              <a:gd name="connsiteY26" fmla="*/ 1421394 h 4680641"/>
              <a:gd name="connsiteX27" fmla="*/ 2091351 w 3802456"/>
              <a:gd name="connsiteY27" fmla="*/ 1475715 h 4680641"/>
              <a:gd name="connsiteX28" fmla="*/ 2046084 w 3802456"/>
              <a:gd name="connsiteY28" fmla="*/ 1557196 h 4680641"/>
              <a:gd name="connsiteX29" fmla="*/ 2027977 w 3802456"/>
              <a:gd name="connsiteY29" fmla="*/ 1611517 h 4680641"/>
              <a:gd name="connsiteX30" fmla="*/ 2018923 w 3802456"/>
              <a:gd name="connsiteY30" fmla="*/ 1638677 h 4680641"/>
              <a:gd name="connsiteX31" fmla="*/ 2000816 w 3802456"/>
              <a:gd name="connsiteY31" fmla="*/ 1665837 h 4680641"/>
              <a:gd name="connsiteX32" fmla="*/ 1982709 w 3802456"/>
              <a:gd name="connsiteY32" fmla="*/ 1720158 h 4680641"/>
              <a:gd name="connsiteX33" fmla="*/ 1973656 w 3802456"/>
              <a:gd name="connsiteY33" fmla="*/ 1747319 h 4680641"/>
              <a:gd name="connsiteX34" fmla="*/ 1955549 w 3802456"/>
              <a:gd name="connsiteY34" fmla="*/ 1783532 h 4680641"/>
              <a:gd name="connsiteX35" fmla="*/ 1946496 w 3802456"/>
              <a:gd name="connsiteY35" fmla="*/ 1810693 h 4680641"/>
              <a:gd name="connsiteX36" fmla="*/ 1928389 w 3802456"/>
              <a:gd name="connsiteY36" fmla="*/ 1874067 h 4680641"/>
              <a:gd name="connsiteX37" fmla="*/ 1919335 w 3802456"/>
              <a:gd name="connsiteY37" fmla="*/ 1910281 h 4680641"/>
              <a:gd name="connsiteX38" fmla="*/ 1901228 w 3802456"/>
              <a:gd name="connsiteY38" fmla="*/ 1946495 h 4680641"/>
              <a:gd name="connsiteX39" fmla="*/ 1883121 w 3802456"/>
              <a:gd name="connsiteY39" fmla="*/ 1991762 h 4680641"/>
              <a:gd name="connsiteX40" fmla="*/ 1874068 w 3802456"/>
              <a:gd name="connsiteY40" fmla="*/ 2018923 h 4680641"/>
              <a:gd name="connsiteX41" fmla="*/ 1855961 w 3802456"/>
              <a:gd name="connsiteY41" fmla="*/ 2055136 h 4680641"/>
              <a:gd name="connsiteX42" fmla="*/ 1837854 w 3802456"/>
              <a:gd name="connsiteY42" fmla="*/ 2127564 h 4680641"/>
              <a:gd name="connsiteX43" fmla="*/ 1819747 w 3802456"/>
              <a:gd name="connsiteY43" fmla="*/ 2154725 h 4680641"/>
              <a:gd name="connsiteX44" fmla="*/ 1810694 w 3802456"/>
              <a:gd name="connsiteY44" fmla="*/ 2181885 h 4680641"/>
              <a:gd name="connsiteX45" fmla="*/ 1792587 w 3802456"/>
              <a:gd name="connsiteY45" fmla="*/ 2209045 h 4680641"/>
              <a:gd name="connsiteX46" fmla="*/ 1774480 w 3802456"/>
              <a:gd name="connsiteY46" fmla="*/ 2245259 h 4680641"/>
              <a:gd name="connsiteX47" fmla="*/ 1747319 w 3802456"/>
              <a:gd name="connsiteY47" fmla="*/ 2335794 h 4680641"/>
              <a:gd name="connsiteX48" fmla="*/ 1729212 w 3802456"/>
              <a:gd name="connsiteY48" fmla="*/ 2390115 h 4680641"/>
              <a:gd name="connsiteX49" fmla="*/ 1692998 w 3802456"/>
              <a:gd name="connsiteY49" fmla="*/ 2462542 h 4680641"/>
              <a:gd name="connsiteX50" fmla="*/ 1647731 w 3802456"/>
              <a:gd name="connsiteY50" fmla="*/ 2589291 h 4680641"/>
              <a:gd name="connsiteX51" fmla="*/ 1629624 w 3802456"/>
              <a:gd name="connsiteY51" fmla="*/ 2625505 h 4680641"/>
              <a:gd name="connsiteX52" fmla="*/ 1602464 w 3802456"/>
              <a:gd name="connsiteY52" fmla="*/ 2661719 h 4680641"/>
              <a:gd name="connsiteX53" fmla="*/ 1584357 w 3802456"/>
              <a:gd name="connsiteY53" fmla="*/ 2688879 h 4680641"/>
              <a:gd name="connsiteX54" fmla="*/ 1548143 w 3802456"/>
              <a:gd name="connsiteY54" fmla="*/ 2716039 h 4680641"/>
              <a:gd name="connsiteX55" fmla="*/ 1511929 w 3802456"/>
              <a:gd name="connsiteY55" fmla="*/ 2752253 h 4680641"/>
              <a:gd name="connsiteX56" fmla="*/ 1466662 w 3802456"/>
              <a:gd name="connsiteY56" fmla="*/ 2779414 h 4680641"/>
              <a:gd name="connsiteX57" fmla="*/ 1412341 w 3802456"/>
              <a:gd name="connsiteY57" fmla="*/ 2815628 h 4680641"/>
              <a:gd name="connsiteX58" fmla="*/ 1376127 w 3802456"/>
              <a:gd name="connsiteY58" fmla="*/ 2851841 h 4680641"/>
              <a:gd name="connsiteX59" fmla="*/ 1303699 w 3802456"/>
              <a:gd name="connsiteY59" fmla="*/ 2879002 h 4680641"/>
              <a:gd name="connsiteX60" fmla="*/ 1195058 w 3802456"/>
              <a:gd name="connsiteY60" fmla="*/ 2942376 h 4680641"/>
              <a:gd name="connsiteX61" fmla="*/ 1149791 w 3802456"/>
              <a:gd name="connsiteY61" fmla="*/ 2969536 h 4680641"/>
              <a:gd name="connsiteX62" fmla="*/ 1113577 w 3802456"/>
              <a:gd name="connsiteY62" fmla="*/ 2996697 h 4680641"/>
              <a:gd name="connsiteX63" fmla="*/ 1059256 w 3802456"/>
              <a:gd name="connsiteY63" fmla="*/ 3014804 h 4680641"/>
              <a:gd name="connsiteX64" fmla="*/ 968721 w 3802456"/>
              <a:gd name="connsiteY64" fmla="*/ 3051018 h 4680641"/>
              <a:gd name="connsiteX65" fmla="*/ 896294 w 3802456"/>
              <a:gd name="connsiteY65" fmla="*/ 3087231 h 4680641"/>
              <a:gd name="connsiteX66" fmla="*/ 823866 w 3802456"/>
              <a:gd name="connsiteY66" fmla="*/ 3114392 h 4680641"/>
              <a:gd name="connsiteX67" fmla="*/ 796705 w 3802456"/>
              <a:gd name="connsiteY67" fmla="*/ 3132499 h 4680641"/>
              <a:gd name="connsiteX68" fmla="*/ 769545 w 3802456"/>
              <a:gd name="connsiteY68" fmla="*/ 3141552 h 4680641"/>
              <a:gd name="connsiteX69" fmla="*/ 724278 w 3802456"/>
              <a:gd name="connsiteY69" fmla="*/ 3159659 h 4680641"/>
              <a:gd name="connsiteX70" fmla="*/ 669957 w 3802456"/>
              <a:gd name="connsiteY70" fmla="*/ 3177766 h 4680641"/>
              <a:gd name="connsiteX71" fmla="*/ 579422 w 3802456"/>
              <a:gd name="connsiteY71" fmla="*/ 3213980 h 4680641"/>
              <a:gd name="connsiteX72" fmla="*/ 552262 w 3802456"/>
              <a:gd name="connsiteY72" fmla="*/ 3232087 h 4680641"/>
              <a:gd name="connsiteX73" fmla="*/ 461727 w 3802456"/>
              <a:gd name="connsiteY73" fmla="*/ 3259247 h 4680641"/>
              <a:gd name="connsiteX74" fmla="*/ 425513 w 3802456"/>
              <a:gd name="connsiteY74" fmla="*/ 3277354 h 4680641"/>
              <a:gd name="connsiteX75" fmla="*/ 371193 w 3802456"/>
              <a:gd name="connsiteY75" fmla="*/ 3322622 h 4680641"/>
              <a:gd name="connsiteX76" fmla="*/ 325925 w 3802456"/>
              <a:gd name="connsiteY76" fmla="*/ 3367889 h 4680641"/>
              <a:gd name="connsiteX77" fmla="*/ 289711 w 3802456"/>
              <a:gd name="connsiteY77" fmla="*/ 3385996 h 4680641"/>
              <a:gd name="connsiteX78" fmla="*/ 244444 w 3802456"/>
              <a:gd name="connsiteY78" fmla="*/ 3422210 h 4680641"/>
              <a:gd name="connsiteX79" fmla="*/ 181070 w 3802456"/>
              <a:gd name="connsiteY79" fmla="*/ 3458424 h 4680641"/>
              <a:gd name="connsiteX80" fmla="*/ 108642 w 3802456"/>
              <a:gd name="connsiteY80" fmla="*/ 3512744 h 4680641"/>
              <a:gd name="connsiteX81" fmla="*/ 72428 w 3802456"/>
              <a:gd name="connsiteY81" fmla="*/ 3548958 h 4680641"/>
              <a:gd name="connsiteX82" fmla="*/ 45268 w 3802456"/>
              <a:gd name="connsiteY82" fmla="*/ 3558012 h 4680641"/>
              <a:gd name="connsiteX83" fmla="*/ 0 w 3802456"/>
              <a:gd name="connsiteY83" fmla="*/ 3630439 h 4680641"/>
              <a:gd name="connsiteX84" fmla="*/ 9054 w 3802456"/>
              <a:gd name="connsiteY84" fmla="*/ 3947311 h 4680641"/>
              <a:gd name="connsiteX85" fmla="*/ 18107 w 3802456"/>
              <a:gd name="connsiteY85" fmla="*/ 4083113 h 4680641"/>
              <a:gd name="connsiteX86" fmla="*/ 27161 w 3802456"/>
              <a:gd name="connsiteY86" fmla="*/ 4472412 h 4680641"/>
              <a:gd name="connsiteX87" fmla="*/ 45268 w 3802456"/>
              <a:gd name="connsiteY87" fmla="*/ 4499572 h 4680641"/>
              <a:gd name="connsiteX88" fmla="*/ 99589 w 3802456"/>
              <a:gd name="connsiteY88" fmla="*/ 4553893 h 4680641"/>
              <a:gd name="connsiteX89" fmla="*/ 162963 w 3802456"/>
              <a:gd name="connsiteY89" fmla="*/ 4590107 h 4680641"/>
              <a:gd name="connsiteX90" fmla="*/ 217284 w 3802456"/>
              <a:gd name="connsiteY90" fmla="*/ 4626321 h 4680641"/>
              <a:gd name="connsiteX91" fmla="*/ 271604 w 3802456"/>
              <a:gd name="connsiteY91" fmla="*/ 4644428 h 4680641"/>
              <a:gd name="connsiteX92" fmla="*/ 298765 w 3802456"/>
              <a:gd name="connsiteY92" fmla="*/ 4662534 h 4680641"/>
              <a:gd name="connsiteX93" fmla="*/ 434567 w 3802456"/>
              <a:gd name="connsiteY93" fmla="*/ 4680641 h 4680641"/>
              <a:gd name="connsiteX94" fmla="*/ 805759 w 3802456"/>
              <a:gd name="connsiteY94" fmla="*/ 4671588 h 4680641"/>
              <a:gd name="connsiteX95" fmla="*/ 851026 w 3802456"/>
              <a:gd name="connsiteY95" fmla="*/ 4662534 h 4680641"/>
              <a:gd name="connsiteX96" fmla="*/ 950614 w 3802456"/>
              <a:gd name="connsiteY96" fmla="*/ 4653481 h 4680641"/>
              <a:gd name="connsiteX97" fmla="*/ 986828 w 3802456"/>
              <a:gd name="connsiteY97" fmla="*/ 4644428 h 4680641"/>
              <a:gd name="connsiteX98" fmla="*/ 1104523 w 3802456"/>
              <a:gd name="connsiteY98" fmla="*/ 4626321 h 4680641"/>
              <a:gd name="connsiteX99" fmla="*/ 1140737 w 3802456"/>
              <a:gd name="connsiteY99" fmla="*/ 4617267 h 4680641"/>
              <a:gd name="connsiteX100" fmla="*/ 1195058 w 3802456"/>
              <a:gd name="connsiteY100" fmla="*/ 4608214 h 4680641"/>
              <a:gd name="connsiteX101" fmla="*/ 1294646 w 3802456"/>
              <a:gd name="connsiteY101" fmla="*/ 4572000 h 4680641"/>
              <a:gd name="connsiteX102" fmla="*/ 1330860 w 3802456"/>
              <a:gd name="connsiteY102" fmla="*/ 4553893 h 4680641"/>
              <a:gd name="connsiteX103" fmla="*/ 1376127 w 3802456"/>
              <a:gd name="connsiteY103" fmla="*/ 4535786 h 4680641"/>
              <a:gd name="connsiteX104" fmla="*/ 1430448 w 3802456"/>
              <a:gd name="connsiteY104" fmla="*/ 4517679 h 4680641"/>
              <a:gd name="connsiteX105" fmla="*/ 1484769 w 3802456"/>
              <a:gd name="connsiteY105" fmla="*/ 4481465 h 4680641"/>
              <a:gd name="connsiteX106" fmla="*/ 1584357 w 3802456"/>
              <a:gd name="connsiteY106" fmla="*/ 4427144 h 4680641"/>
              <a:gd name="connsiteX107" fmla="*/ 1629624 w 3802456"/>
              <a:gd name="connsiteY107" fmla="*/ 4409037 h 4680641"/>
              <a:gd name="connsiteX108" fmla="*/ 1674892 w 3802456"/>
              <a:gd name="connsiteY108" fmla="*/ 4399984 h 4680641"/>
              <a:gd name="connsiteX109" fmla="*/ 1711105 w 3802456"/>
              <a:gd name="connsiteY109" fmla="*/ 4381877 h 4680641"/>
              <a:gd name="connsiteX110" fmla="*/ 1738266 w 3802456"/>
              <a:gd name="connsiteY110" fmla="*/ 4363770 h 4680641"/>
              <a:gd name="connsiteX111" fmla="*/ 1801640 w 3802456"/>
              <a:gd name="connsiteY111" fmla="*/ 4345663 h 4680641"/>
              <a:gd name="connsiteX112" fmla="*/ 1865014 w 3802456"/>
              <a:gd name="connsiteY112" fmla="*/ 4309449 h 4680641"/>
              <a:gd name="connsiteX113" fmla="*/ 1955549 w 3802456"/>
              <a:gd name="connsiteY113" fmla="*/ 4255129 h 4680641"/>
              <a:gd name="connsiteX114" fmla="*/ 2000816 w 3802456"/>
              <a:gd name="connsiteY114" fmla="*/ 4237022 h 4680641"/>
              <a:gd name="connsiteX115" fmla="*/ 2091351 w 3802456"/>
              <a:gd name="connsiteY115" fmla="*/ 4191754 h 4680641"/>
              <a:gd name="connsiteX116" fmla="*/ 2145672 w 3802456"/>
              <a:gd name="connsiteY116" fmla="*/ 4164594 h 4680641"/>
              <a:gd name="connsiteX117" fmla="*/ 2236206 w 3802456"/>
              <a:gd name="connsiteY117" fmla="*/ 4128380 h 4680641"/>
              <a:gd name="connsiteX118" fmla="*/ 2317688 w 3802456"/>
              <a:gd name="connsiteY118" fmla="*/ 4065006 h 4680641"/>
              <a:gd name="connsiteX119" fmla="*/ 2344848 w 3802456"/>
              <a:gd name="connsiteY119" fmla="*/ 4046899 h 4680641"/>
              <a:gd name="connsiteX120" fmla="*/ 2381062 w 3802456"/>
              <a:gd name="connsiteY120" fmla="*/ 4019738 h 4680641"/>
              <a:gd name="connsiteX121" fmla="*/ 2408222 w 3802456"/>
              <a:gd name="connsiteY121" fmla="*/ 4001631 h 4680641"/>
              <a:gd name="connsiteX122" fmla="*/ 2480650 w 3802456"/>
              <a:gd name="connsiteY122" fmla="*/ 3929204 h 4680641"/>
              <a:gd name="connsiteX123" fmla="*/ 2525917 w 3802456"/>
              <a:gd name="connsiteY123" fmla="*/ 3892990 h 4680641"/>
              <a:gd name="connsiteX124" fmla="*/ 2544024 w 3802456"/>
              <a:gd name="connsiteY124" fmla="*/ 3865829 h 4680641"/>
              <a:gd name="connsiteX125" fmla="*/ 2571185 w 3802456"/>
              <a:gd name="connsiteY125" fmla="*/ 3838669 h 4680641"/>
              <a:gd name="connsiteX126" fmla="*/ 2580238 w 3802456"/>
              <a:gd name="connsiteY126" fmla="*/ 3811509 h 4680641"/>
              <a:gd name="connsiteX127" fmla="*/ 2634559 w 3802456"/>
              <a:gd name="connsiteY127" fmla="*/ 3766241 h 4680641"/>
              <a:gd name="connsiteX128" fmla="*/ 2716040 w 3802456"/>
              <a:gd name="connsiteY128" fmla="*/ 3693814 h 4680641"/>
              <a:gd name="connsiteX129" fmla="*/ 2743200 w 3802456"/>
              <a:gd name="connsiteY129" fmla="*/ 3648546 h 4680641"/>
              <a:gd name="connsiteX130" fmla="*/ 2770361 w 3802456"/>
              <a:gd name="connsiteY130" fmla="*/ 3630439 h 4680641"/>
              <a:gd name="connsiteX131" fmla="*/ 2815628 w 3802456"/>
              <a:gd name="connsiteY131" fmla="*/ 3576119 h 4680641"/>
              <a:gd name="connsiteX132" fmla="*/ 2897109 w 3802456"/>
              <a:gd name="connsiteY132" fmla="*/ 3458424 h 4680641"/>
              <a:gd name="connsiteX133" fmla="*/ 2960484 w 3802456"/>
              <a:gd name="connsiteY133" fmla="*/ 3376942 h 4680641"/>
              <a:gd name="connsiteX134" fmla="*/ 2996697 w 3802456"/>
              <a:gd name="connsiteY134" fmla="*/ 3268301 h 4680641"/>
              <a:gd name="connsiteX135" fmla="*/ 3023858 w 3802456"/>
              <a:gd name="connsiteY135" fmla="*/ 3213980 h 4680641"/>
              <a:gd name="connsiteX136" fmla="*/ 3051018 w 3802456"/>
              <a:gd name="connsiteY136" fmla="*/ 3141552 h 4680641"/>
              <a:gd name="connsiteX137" fmla="*/ 3069125 w 3802456"/>
              <a:gd name="connsiteY137" fmla="*/ 3105338 h 4680641"/>
              <a:gd name="connsiteX138" fmla="*/ 3087232 w 3802456"/>
              <a:gd name="connsiteY138" fmla="*/ 3060071 h 4680641"/>
              <a:gd name="connsiteX139" fmla="*/ 3105339 w 3802456"/>
              <a:gd name="connsiteY139" fmla="*/ 3023857 h 4680641"/>
              <a:gd name="connsiteX140" fmla="*/ 3114393 w 3802456"/>
              <a:gd name="connsiteY140" fmla="*/ 2987643 h 4680641"/>
              <a:gd name="connsiteX141" fmla="*/ 3132499 w 3802456"/>
              <a:gd name="connsiteY141" fmla="*/ 2933323 h 4680641"/>
              <a:gd name="connsiteX142" fmla="*/ 3150606 w 3802456"/>
              <a:gd name="connsiteY142" fmla="*/ 2888055 h 4680641"/>
              <a:gd name="connsiteX143" fmla="*/ 3168713 w 3802456"/>
              <a:gd name="connsiteY143" fmla="*/ 2851841 h 4680641"/>
              <a:gd name="connsiteX144" fmla="*/ 3186820 w 3802456"/>
              <a:gd name="connsiteY144" fmla="*/ 2797521 h 4680641"/>
              <a:gd name="connsiteX145" fmla="*/ 3213981 w 3802456"/>
              <a:gd name="connsiteY145" fmla="*/ 2752253 h 4680641"/>
              <a:gd name="connsiteX146" fmla="*/ 3241141 w 3802456"/>
              <a:gd name="connsiteY146" fmla="*/ 2670772 h 4680641"/>
              <a:gd name="connsiteX147" fmla="*/ 3259248 w 3802456"/>
              <a:gd name="connsiteY147" fmla="*/ 2643612 h 4680641"/>
              <a:gd name="connsiteX148" fmla="*/ 3331676 w 3802456"/>
              <a:gd name="connsiteY148" fmla="*/ 2534970 h 4680641"/>
              <a:gd name="connsiteX149" fmla="*/ 3358836 w 3802456"/>
              <a:gd name="connsiteY149" fmla="*/ 2516863 h 4680641"/>
              <a:gd name="connsiteX150" fmla="*/ 3367890 w 3802456"/>
              <a:gd name="connsiteY150" fmla="*/ 2480649 h 4680641"/>
              <a:gd name="connsiteX151" fmla="*/ 3404103 w 3802456"/>
              <a:gd name="connsiteY151" fmla="*/ 2426329 h 4680641"/>
              <a:gd name="connsiteX152" fmla="*/ 3422210 w 3802456"/>
              <a:gd name="connsiteY152" fmla="*/ 2399168 h 4680641"/>
              <a:gd name="connsiteX153" fmla="*/ 3458424 w 3802456"/>
              <a:gd name="connsiteY153" fmla="*/ 2362954 h 4680641"/>
              <a:gd name="connsiteX154" fmla="*/ 3485585 w 3802456"/>
              <a:gd name="connsiteY154" fmla="*/ 2308633 h 4680641"/>
              <a:gd name="connsiteX155" fmla="*/ 3558012 w 3802456"/>
              <a:gd name="connsiteY155" fmla="*/ 2218099 h 4680641"/>
              <a:gd name="connsiteX156" fmla="*/ 3576119 w 3802456"/>
              <a:gd name="connsiteY156" fmla="*/ 2181885 h 4680641"/>
              <a:gd name="connsiteX157" fmla="*/ 3639494 w 3802456"/>
              <a:gd name="connsiteY157" fmla="*/ 2118511 h 4680641"/>
              <a:gd name="connsiteX158" fmla="*/ 3693814 w 3802456"/>
              <a:gd name="connsiteY158" fmla="*/ 2018923 h 4680641"/>
              <a:gd name="connsiteX159" fmla="*/ 3702868 w 3802456"/>
              <a:gd name="connsiteY159" fmla="*/ 1991762 h 4680641"/>
              <a:gd name="connsiteX160" fmla="*/ 3730028 w 3802456"/>
              <a:gd name="connsiteY160" fmla="*/ 1955548 h 4680641"/>
              <a:gd name="connsiteX161" fmla="*/ 3748135 w 3802456"/>
              <a:gd name="connsiteY161" fmla="*/ 1892174 h 4680641"/>
              <a:gd name="connsiteX162" fmla="*/ 3757189 w 3802456"/>
              <a:gd name="connsiteY162" fmla="*/ 1855960 h 4680641"/>
              <a:gd name="connsiteX163" fmla="*/ 3793402 w 3802456"/>
              <a:gd name="connsiteY163" fmla="*/ 1729212 h 4680641"/>
              <a:gd name="connsiteX164" fmla="*/ 3802456 w 3802456"/>
              <a:gd name="connsiteY164" fmla="*/ 1656784 h 4680641"/>
              <a:gd name="connsiteX165" fmla="*/ 3793402 w 3802456"/>
              <a:gd name="connsiteY165" fmla="*/ 1004934 h 4680641"/>
              <a:gd name="connsiteX166" fmla="*/ 3775296 w 3802456"/>
              <a:gd name="connsiteY166" fmla="*/ 787651 h 4680641"/>
              <a:gd name="connsiteX167" fmla="*/ 3757189 w 3802456"/>
              <a:gd name="connsiteY167" fmla="*/ 669956 h 4680641"/>
              <a:gd name="connsiteX168" fmla="*/ 3748135 w 3802456"/>
              <a:gd name="connsiteY168" fmla="*/ 588475 h 4680641"/>
              <a:gd name="connsiteX169" fmla="*/ 3739082 w 3802456"/>
              <a:gd name="connsiteY169" fmla="*/ 561315 h 4680641"/>
              <a:gd name="connsiteX170" fmla="*/ 3730028 w 3802456"/>
              <a:gd name="connsiteY170" fmla="*/ 525101 h 4680641"/>
              <a:gd name="connsiteX171" fmla="*/ 3711921 w 3802456"/>
              <a:gd name="connsiteY171" fmla="*/ 470780 h 4680641"/>
              <a:gd name="connsiteX172" fmla="*/ 3702868 w 3802456"/>
              <a:gd name="connsiteY172" fmla="*/ 443620 h 4680641"/>
              <a:gd name="connsiteX173" fmla="*/ 3693814 w 3802456"/>
              <a:gd name="connsiteY173" fmla="*/ 416459 h 4680641"/>
              <a:gd name="connsiteX174" fmla="*/ 3684761 w 3802456"/>
              <a:gd name="connsiteY174" fmla="*/ 380245 h 4680641"/>
              <a:gd name="connsiteX175" fmla="*/ 3666654 w 3802456"/>
              <a:gd name="connsiteY175" fmla="*/ 325925 h 4680641"/>
              <a:gd name="connsiteX176" fmla="*/ 3657600 w 3802456"/>
              <a:gd name="connsiteY176" fmla="*/ 280657 h 4680641"/>
              <a:gd name="connsiteX177" fmla="*/ 3603280 w 3802456"/>
              <a:gd name="connsiteY177" fmla="*/ 199176 h 4680641"/>
              <a:gd name="connsiteX178" fmla="*/ 3567066 w 3802456"/>
              <a:gd name="connsiteY178" fmla="*/ 153909 h 4680641"/>
              <a:gd name="connsiteX179" fmla="*/ 3558012 w 3802456"/>
              <a:gd name="connsiteY179" fmla="*/ 126748 h 4680641"/>
              <a:gd name="connsiteX180" fmla="*/ 3494638 w 3802456"/>
              <a:gd name="connsiteY180" fmla="*/ 72428 h 4680641"/>
              <a:gd name="connsiteX181" fmla="*/ 3458424 w 3802456"/>
              <a:gd name="connsiteY181" fmla="*/ 45267 h 4680641"/>
              <a:gd name="connsiteX182" fmla="*/ 3422210 w 3802456"/>
              <a:gd name="connsiteY182" fmla="*/ 36214 h 4680641"/>
              <a:gd name="connsiteX183" fmla="*/ 3385996 w 3802456"/>
              <a:gd name="connsiteY183" fmla="*/ 9053 h 4680641"/>
              <a:gd name="connsiteX184" fmla="*/ 3322622 w 3802456"/>
              <a:gd name="connsiteY184" fmla="*/ 0 h 4680641"/>
              <a:gd name="connsiteX185" fmla="*/ 2879002 w 3802456"/>
              <a:gd name="connsiteY185" fmla="*/ 9053 h 4680641"/>
              <a:gd name="connsiteX186" fmla="*/ 2833735 w 3802456"/>
              <a:gd name="connsiteY186" fmla="*/ 18107 h 4680641"/>
              <a:gd name="connsiteX187" fmla="*/ 2806575 w 3802456"/>
              <a:gd name="connsiteY187" fmla="*/ 36214 h 4680641"/>
              <a:gd name="connsiteX188" fmla="*/ 2734147 w 3802456"/>
              <a:gd name="connsiteY188" fmla="*/ 45267 h 4680641"/>
              <a:gd name="connsiteX189" fmla="*/ 2679826 w 3802456"/>
              <a:gd name="connsiteY189" fmla="*/ 63374 h 4680641"/>
              <a:gd name="connsiteX190" fmla="*/ 2607398 w 3802456"/>
              <a:gd name="connsiteY190" fmla="*/ 108641 h 46806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</a:cxnLst>
            <a:rect l="l" t="t" r="r" b="b"/>
            <a:pathLst>
              <a:path w="3802456" h="4680641">
                <a:moveTo>
                  <a:pt x="3023858" y="45267"/>
                </a:moveTo>
                <a:lnTo>
                  <a:pt x="2951430" y="54321"/>
                </a:lnTo>
                <a:lnTo>
                  <a:pt x="2888056" y="63374"/>
                </a:lnTo>
                <a:cubicBezTo>
                  <a:pt x="2860940" y="66764"/>
                  <a:pt x="2833735" y="69410"/>
                  <a:pt x="2806575" y="72428"/>
                </a:cubicBezTo>
                <a:cubicBezTo>
                  <a:pt x="2794504" y="75446"/>
                  <a:pt x="2782690" y="79800"/>
                  <a:pt x="2770361" y="81481"/>
                </a:cubicBezTo>
                <a:cubicBezTo>
                  <a:pt x="2716207" y="88866"/>
                  <a:pt x="2661631" y="92809"/>
                  <a:pt x="2607398" y="99588"/>
                </a:cubicBezTo>
                <a:cubicBezTo>
                  <a:pt x="2583256" y="102606"/>
                  <a:pt x="2559018" y="104941"/>
                  <a:pt x="2534971" y="108641"/>
                </a:cubicBezTo>
                <a:cubicBezTo>
                  <a:pt x="2519762" y="110981"/>
                  <a:pt x="2504697" y="114235"/>
                  <a:pt x="2489703" y="117695"/>
                </a:cubicBezTo>
                <a:cubicBezTo>
                  <a:pt x="2465455" y="123291"/>
                  <a:pt x="2417276" y="135802"/>
                  <a:pt x="2417276" y="135802"/>
                </a:cubicBezTo>
                <a:cubicBezTo>
                  <a:pt x="2408222" y="141838"/>
                  <a:pt x="2399847" y="149043"/>
                  <a:pt x="2390115" y="153909"/>
                </a:cubicBezTo>
                <a:cubicBezTo>
                  <a:pt x="2381579" y="158177"/>
                  <a:pt x="2371726" y="159203"/>
                  <a:pt x="2362955" y="162962"/>
                </a:cubicBezTo>
                <a:cubicBezTo>
                  <a:pt x="2350550" y="168278"/>
                  <a:pt x="2338459" y="174373"/>
                  <a:pt x="2326741" y="181069"/>
                </a:cubicBezTo>
                <a:cubicBezTo>
                  <a:pt x="2317294" y="186467"/>
                  <a:pt x="2309582" y="194890"/>
                  <a:pt x="2299581" y="199176"/>
                </a:cubicBezTo>
                <a:cubicBezTo>
                  <a:pt x="2288144" y="204077"/>
                  <a:pt x="2275331" y="204811"/>
                  <a:pt x="2263367" y="208229"/>
                </a:cubicBezTo>
                <a:cubicBezTo>
                  <a:pt x="2254191" y="210851"/>
                  <a:pt x="2245260" y="214265"/>
                  <a:pt x="2236206" y="217283"/>
                </a:cubicBezTo>
                <a:cubicBezTo>
                  <a:pt x="2227153" y="226336"/>
                  <a:pt x="2216148" y="233790"/>
                  <a:pt x="2209046" y="244443"/>
                </a:cubicBezTo>
                <a:cubicBezTo>
                  <a:pt x="2203752" y="252384"/>
                  <a:pt x="2201562" y="262191"/>
                  <a:pt x="2199993" y="271604"/>
                </a:cubicBezTo>
                <a:cubicBezTo>
                  <a:pt x="2195500" y="298560"/>
                  <a:pt x="2194551" y="325997"/>
                  <a:pt x="2190939" y="353085"/>
                </a:cubicBezTo>
                <a:cubicBezTo>
                  <a:pt x="2186303" y="387852"/>
                  <a:pt x="2179663" y="418521"/>
                  <a:pt x="2172832" y="452673"/>
                </a:cubicBezTo>
                <a:cubicBezTo>
                  <a:pt x="2175850" y="491905"/>
                  <a:pt x="2175749" y="531502"/>
                  <a:pt x="2181886" y="570368"/>
                </a:cubicBezTo>
                <a:cubicBezTo>
                  <a:pt x="2184863" y="589221"/>
                  <a:pt x="2193957" y="606582"/>
                  <a:pt x="2199993" y="624689"/>
                </a:cubicBezTo>
                <a:cubicBezTo>
                  <a:pt x="2212487" y="662173"/>
                  <a:pt x="2203752" y="643908"/>
                  <a:pt x="2227153" y="679010"/>
                </a:cubicBezTo>
                <a:cubicBezTo>
                  <a:pt x="2224135" y="838954"/>
                  <a:pt x="2225474" y="999040"/>
                  <a:pt x="2218099" y="1158843"/>
                </a:cubicBezTo>
                <a:cubicBezTo>
                  <a:pt x="2216406" y="1195517"/>
                  <a:pt x="2216412" y="1234647"/>
                  <a:pt x="2199993" y="1267485"/>
                </a:cubicBezTo>
                <a:cubicBezTo>
                  <a:pt x="2145275" y="1376921"/>
                  <a:pt x="2214966" y="1241283"/>
                  <a:pt x="2163779" y="1330859"/>
                </a:cubicBezTo>
                <a:cubicBezTo>
                  <a:pt x="2088427" y="1462724"/>
                  <a:pt x="2187400" y="1292670"/>
                  <a:pt x="2136618" y="1394233"/>
                </a:cubicBezTo>
                <a:cubicBezTo>
                  <a:pt x="2131752" y="1403965"/>
                  <a:pt x="2124547" y="1412340"/>
                  <a:pt x="2118511" y="1421394"/>
                </a:cubicBezTo>
                <a:cubicBezTo>
                  <a:pt x="2095757" y="1489657"/>
                  <a:pt x="2126450" y="1405518"/>
                  <a:pt x="2091351" y="1475715"/>
                </a:cubicBezTo>
                <a:cubicBezTo>
                  <a:pt x="2049857" y="1558703"/>
                  <a:pt x="2099506" y="1485966"/>
                  <a:pt x="2046084" y="1557196"/>
                </a:cubicBezTo>
                <a:lnTo>
                  <a:pt x="2027977" y="1611517"/>
                </a:lnTo>
                <a:cubicBezTo>
                  <a:pt x="2024959" y="1620570"/>
                  <a:pt x="2024217" y="1630737"/>
                  <a:pt x="2018923" y="1638677"/>
                </a:cubicBezTo>
                <a:lnTo>
                  <a:pt x="2000816" y="1665837"/>
                </a:lnTo>
                <a:lnTo>
                  <a:pt x="1982709" y="1720158"/>
                </a:lnTo>
                <a:cubicBezTo>
                  <a:pt x="1979691" y="1729212"/>
                  <a:pt x="1977924" y="1738783"/>
                  <a:pt x="1973656" y="1747319"/>
                </a:cubicBezTo>
                <a:cubicBezTo>
                  <a:pt x="1967620" y="1759390"/>
                  <a:pt x="1960865" y="1771127"/>
                  <a:pt x="1955549" y="1783532"/>
                </a:cubicBezTo>
                <a:cubicBezTo>
                  <a:pt x="1951790" y="1792304"/>
                  <a:pt x="1949238" y="1801552"/>
                  <a:pt x="1946496" y="1810693"/>
                </a:cubicBezTo>
                <a:cubicBezTo>
                  <a:pt x="1940183" y="1831736"/>
                  <a:pt x="1934170" y="1852871"/>
                  <a:pt x="1928389" y="1874067"/>
                </a:cubicBezTo>
                <a:cubicBezTo>
                  <a:pt x="1925115" y="1886071"/>
                  <a:pt x="1923704" y="1898630"/>
                  <a:pt x="1919335" y="1910281"/>
                </a:cubicBezTo>
                <a:cubicBezTo>
                  <a:pt x="1914596" y="1922918"/>
                  <a:pt x="1906709" y="1934162"/>
                  <a:pt x="1901228" y="1946495"/>
                </a:cubicBezTo>
                <a:cubicBezTo>
                  <a:pt x="1894628" y="1961346"/>
                  <a:pt x="1888827" y="1976545"/>
                  <a:pt x="1883121" y="1991762"/>
                </a:cubicBezTo>
                <a:cubicBezTo>
                  <a:pt x="1879770" y="2000698"/>
                  <a:pt x="1877827" y="2010151"/>
                  <a:pt x="1874068" y="2018923"/>
                </a:cubicBezTo>
                <a:cubicBezTo>
                  <a:pt x="1868752" y="2031328"/>
                  <a:pt x="1861277" y="2042731"/>
                  <a:pt x="1855961" y="2055136"/>
                </a:cubicBezTo>
                <a:cubicBezTo>
                  <a:pt x="1822455" y="2133315"/>
                  <a:pt x="1880359" y="2014215"/>
                  <a:pt x="1837854" y="2127564"/>
                </a:cubicBezTo>
                <a:cubicBezTo>
                  <a:pt x="1834033" y="2137752"/>
                  <a:pt x="1825783" y="2145671"/>
                  <a:pt x="1819747" y="2154725"/>
                </a:cubicBezTo>
                <a:cubicBezTo>
                  <a:pt x="1816729" y="2163778"/>
                  <a:pt x="1814962" y="2173349"/>
                  <a:pt x="1810694" y="2181885"/>
                </a:cubicBezTo>
                <a:cubicBezTo>
                  <a:pt x="1805828" y="2191617"/>
                  <a:pt x="1797985" y="2199598"/>
                  <a:pt x="1792587" y="2209045"/>
                </a:cubicBezTo>
                <a:cubicBezTo>
                  <a:pt x="1785891" y="2220763"/>
                  <a:pt x="1780516" y="2233188"/>
                  <a:pt x="1774480" y="2245259"/>
                </a:cubicBezTo>
                <a:cubicBezTo>
                  <a:pt x="1758093" y="2343574"/>
                  <a:pt x="1777395" y="2260603"/>
                  <a:pt x="1747319" y="2335794"/>
                </a:cubicBezTo>
                <a:cubicBezTo>
                  <a:pt x="1740230" y="2353515"/>
                  <a:pt x="1737748" y="2373044"/>
                  <a:pt x="1729212" y="2390115"/>
                </a:cubicBezTo>
                <a:cubicBezTo>
                  <a:pt x="1717141" y="2414257"/>
                  <a:pt x="1701533" y="2436935"/>
                  <a:pt x="1692998" y="2462542"/>
                </a:cubicBezTo>
                <a:cubicBezTo>
                  <a:pt x="1677573" y="2508818"/>
                  <a:pt x="1666893" y="2546178"/>
                  <a:pt x="1647731" y="2589291"/>
                </a:cubicBezTo>
                <a:cubicBezTo>
                  <a:pt x="1642250" y="2601624"/>
                  <a:pt x="1636777" y="2614060"/>
                  <a:pt x="1629624" y="2625505"/>
                </a:cubicBezTo>
                <a:cubicBezTo>
                  <a:pt x="1621627" y="2638301"/>
                  <a:pt x="1611234" y="2649441"/>
                  <a:pt x="1602464" y="2661719"/>
                </a:cubicBezTo>
                <a:cubicBezTo>
                  <a:pt x="1596140" y="2670573"/>
                  <a:pt x="1592051" y="2681185"/>
                  <a:pt x="1584357" y="2688879"/>
                </a:cubicBezTo>
                <a:cubicBezTo>
                  <a:pt x="1573687" y="2699548"/>
                  <a:pt x="1559499" y="2706103"/>
                  <a:pt x="1548143" y="2716039"/>
                </a:cubicBezTo>
                <a:cubicBezTo>
                  <a:pt x="1535295" y="2727281"/>
                  <a:pt x="1525404" y="2741772"/>
                  <a:pt x="1511929" y="2752253"/>
                </a:cubicBezTo>
                <a:cubicBezTo>
                  <a:pt x="1498039" y="2763056"/>
                  <a:pt x="1481508" y="2769967"/>
                  <a:pt x="1466662" y="2779414"/>
                </a:cubicBezTo>
                <a:cubicBezTo>
                  <a:pt x="1448302" y="2791098"/>
                  <a:pt x="1429334" y="2802034"/>
                  <a:pt x="1412341" y="2815628"/>
                </a:cubicBezTo>
                <a:cubicBezTo>
                  <a:pt x="1399011" y="2826292"/>
                  <a:pt x="1389784" y="2841598"/>
                  <a:pt x="1376127" y="2851841"/>
                </a:cubicBezTo>
                <a:cubicBezTo>
                  <a:pt x="1352455" y="2869594"/>
                  <a:pt x="1331182" y="2872131"/>
                  <a:pt x="1303699" y="2879002"/>
                </a:cubicBezTo>
                <a:lnTo>
                  <a:pt x="1195058" y="2942376"/>
                </a:lnTo>
                <a:cubicBezTo>
                  <a:pt x="1179891" y="2951298"/>
                  <a:pt x="1163868" y="2958978"/>
                  <a:pt x="1149791" y="2969536"/>
                </a:cubicBezTo>
                <a:cubicBezTo>
                  <a:pt x="1137720" y="2978590"/>
                  <a:pt x="1127073" y="2989949"/>
                  <a:pt x="1113577" y="2996697"/>
                </a:cubicBezTo>
                <a:cubicBezTo>
                  <a:pt x="1096506" y="3005233"/>
                  <a:pt x="1076977" y="3007715"/>
                  <a:pt x="1059256" y="3014804"/>
                </a:cubicBezTo>
                <a:cubicBezTo>
                  <a:pt x="926042" y="3068089"/>
                  <a:pt x="1148881" y="2990965"/>
                  <a:pt x="968721" y="3051018"/>
                </a:cubicBezTo>
                <a:cubicBezTo>
                  <a:pt x="901995" y="3101061"/>
                  <a:pt x="964097" y="3061805"/>
                  <a:pt x="896294" y="3087231"/>
                </a:cubicBezTo>
                <a:cubicBezTo>
                  <a:pt x="801601" y="3122741"/>
                  <a:pt x="916828" y="3091150"/>
                  <a:pt x="823866" y="3114392"/>
                </a:cubicBezTo>
                <a:cubicBezTo>
                  <a:pt x="814812" y="3120428"/>
                  <a:pt x="806437" y="3127633"/>
                  <a:pt x="796705" y="3132499"/>
                </a:cubicBezTo>
                <a:cubicBezTo>
                  <a:pt x="788169" y="3136767"/>
                  <a:pt x="778480" y="3138201"/>
                  <a:pt x="769545" y="3141552"/>
                </a:cubicBezTo>
                <a:cubicBezTo>
                  <a:pt x="754328" y="3147258"/>
                  <a:pt x="739551" y="3154105"/>
                  <a:pt x="724278" y="3159659"/>
                </a:cubicBezTo>
                <a:cubicBezTo>
                  <a:pt x="706341" y="3166182"/>
                  <a:pt x="686323" y="3167946"/>
                  <a:pt x="669957" y="3177766"/>
                </a:cubicBezTo>
                <a:cubicBezTo>
                  <a:pt x="611495" y="3212844"/>
                  <a:pt x="641945" y="3201476"/>
                  <a:pt x="579422" y="3213980"/>
                </a:cubicBezTo>
                <a:cubicBezTo>
                  <a:pt x="570369" y="3220016"/>
                  <a:pt x="562263" y="3227801"/>
                  <a:pt x="552262" y="3232087"/>
                </a:cubicBezTo>
                <a:cubicBezTo>
                  <a:pt x="461286" y="3271076"/>
                  <a:pt x="583450" y="3198385"/>
                  <a:pt x="461727" y="3259247"/>
                </a:cubicBezTo>
                <a:lnTo>
                  <a:pt x="425513" y="3277354"/>
                </a:lnTo>
                <a:cubicBezTo>
                  <a:pt x="345791" y="3383652"/>
                  <a:pt x="442289" y="3269300"/>
                  <a:pt x="371193" y="3322622"/>
                </a:cubicBezTo>
                <a:cubicBezTo>
                  <a:pt x="354122" y="3335426"/>
                  <a:pt x="342769" y="3354788"/>
                  <a:pt x="325925" y="3367889"/>
                </a:cubicBezTo>
                <a:cubicBezTo>
                  <a:pt x="315272" y="3376175"/>
                  <a:pt x="300940" y="3378510"/>
                  <a:pt x="289711" y="3385996"/>
                </a:cubicBezTo>
                <a:cubicBezTo>
                  <a:pt x="273633" y="3396715"/>
                  <a:pt x="260522" y="3411491"/>
                  <a:pt x="244444" y="3422210"/>
                </a:cubicBezTo>
                <a:cubicBezTo>
                  <a:pt x="224200" y="3435706"/>
                  <a:pt x="200534" y="3443826"/>
                  <a:pt x="181070" y="3458424"/>
                </a:cubicBezTo>
                <a:cubicBezTo>
                  <a:pt x="97847" y="3520841"/>
                  <a:pt x="170002" y="3492291"/>
                  <a:pt x="108642" y="3512744"/>
                </a:cubicBezTo>
                <a:cubicBezTo>
                  <a:pt x="96571" y="3524815"/>
                  <a:pt x="86320" y="3539035"/>
                  <a:pt x="72428" y="3548958"/>
                </a:cubicBezTo>
                <a:cubicBezTo>
                  <a:pt x="64662" y="3554505"/>
                  <a:pt x="52599" y="3551903"/>
                  <a:pt x="45268" y="3558012"/>
                </a:cubicBezTo>
                <a:cubicBezTo>
                  <a:pt x="25120" y="3574802"/>
                  <a:pt x="11340" y="3607759"/>
                  <a:pt x="0" y="3630439"/>
                </a:cubicBezTo>
                <a:cubicBezTo>
                  <a:pt x="3018" y="3736063"/>
                  <a:pt x="4831" y="3841728"/>
                  <a:pt x="9054" y="3947311"/>
                </a:cubicBezTo>
                <a:cubicBezTo>
                  <a:pt x="10867" y="3992643"/>
                  <a:pt x="16544" y="4037772"/>
                  <a:pt x="18107" y="4083113"/>
                </a:cubicBezTo>
                <a:cubicBezTo>
                  <a:pt x="22580" y="4212837"/>
                  <a:pt x="18713" y="4342886"/>
                  <a:pt x="27161" y="4472412"/>
                </a:cubicBezTo>
                <a:cubicBezTo>
                  <a:pt x="27869" y="4483270"/>
                  <a:pt x="38039" y="4491440"/>
                  <a:pt x="45268" y="4499572"/>
                </a:cubicBezTo>
                <a:cubicBezTo>
                  <a:pt x="62281" y="4518711"/>
                  <a:pt x="79103" y="4538529"/>
                  <a:pt x="99589" y="4553893"/>
                </a:cubicBezTo>
                <a:cubicBezTo>
                  <a:pt x="218375" y="4642983"/>
                  <a:pt x="74090" y="4540733"/>
                  <a:pt x="162963" y="4590107"/>
                </a:cubicBezTo>
                <a:cubicBezTo>
                  <a:pt x="181986" y="4600676"/>
                  <a:pt x="197820" y="4616589"/>
                  <a:pt x="217284" y="4626321"/>
                </a:cubicBezTo>
                <a:cubicBezTo>
                  <a:pt x="234355" y="4634857"/>
                  <a:pt x="254163" y="4636677"/>
                  <a:pt x="271604" y="4644428"/>
                </a:cubicBezTo>
                <a:cubicBezTo>
                  <a:pt x="281547" y="4648847"/>
                  <a:pt x="288577" y="4658714"/>
                  <a:pt x="298765" y="4662534"/>
                </a:cubicBezTo>
                <a:cubicBezTo>
                  <a:pt x="326045" y="4672764"/>
                  <a:pt x="422787" y="4679463"/>
                  <a:pt x="434567" y="4680641"/>
                </a:cubicBezTo>
                <a:lnTo>
                  <a:pt x="805759" y="4671588"/>
                </a:lnTo>
                <a:cubicBezTo>
                  <a:pt x="821132" y="4670920"/>
                  <a:pt x="835757" y="4664443"/>
                  <a:pt x="851026" y="4662534"/>
                </a:cubicBezTo>
                <a:cubicBezTo>
                  <a:pt x="884101" y="4658400"/>
                  <a:pt x="917418" y="4656499"/>
                  <a:pt x="950614" y="4653481"/>
                </a:cubicBezTo>
                <a:cubicBezTo>
                  <a:pt x="962685" y="4650463"/>
                  <a:pt x="974586" y="4646654"/>
                  <a:pt x="986828" y="4644428"/>
                </a:cubicBezTo>
                <a:cubicBezTo>
                  <a:pt x="1082408" y="4627050"/>
                  <a:pt x="1017081" y="4643809"/>
                  <a:pt x="1104523" y="4626321"/>
                </a:cubicBezTo>
                <a:cubicBezTo>
                  <a:pt x="1116724" y="4623881"/>
                  <a:pt x="1128536" y="4619707"/>
                  <a:pt x="1140737" y="4617267"/>
                </a:cubicBezTo>
                <a:cubicBezTo>
                  <a:pt x="1158737" y="4613667"/>
                  <a:pt x="1176951" y="4611232"/>
                  <a:pt x="1195058" y="4608214"/>
                </a:cubicBezTo>
                <a:cubicBezTo>
                  <a:pt x="1251994" y="4570256"/>
                  <a:pt x="1190917" y="4606576"/>
                  <a:pt x="1294646" y="4572000"/>
                </a:cubicBezTo>
                <a:cubicBezTo>
                  <a:pt x="1307450" y="4567732"/>
                  <a:pt x="1318527" y="4559374"/>
                  <a:pt x="1330860" y="4553893"/>
                </a:cubicBezTo>
                <a:cubicBezTo>
                  <a:pt x="1345711" y="4547293"/>
                  <a:pt x="1360854" y="4541340"/>
                  <a:pt x="1376127" y="4535786"/>
                </a:cubicBezTo>
                <a:cubicBezTo>
                  <a:pt x="1394064" y="4529263"/>
                  <a:pt x="1413377" y="4526215"/>
                  <a:pt x="1430448" y="4517679"/>
                </a:cubicBezTo>
                <a:cubicBezTo>
                  <a:pt x="1449912" y="4507947"/>
                  <a:pt x="1466235" y="4492870"/>
                  <a:pt x="1484769" y="4481465"/>
                </a:cubicBezTo>
                <a:cubicBezTo>
                  <a:pt x="1506586" y="4468039"/>
                  <a:pt x="1555933" y="4439777"/>
                  <a:pt x="1584357" y="4427144"/>
                </a:cubicBezTo>
                <a:cubicBezTo>
                  <a:pt x="1599208" y="4420544"/>
                  <a:pt x="1614058" y="4413707"/>
                  <a:pt x="1629624" y="4409037"/>
                </a:cubicBezTo>
                <a:cubicBezTo>
                  <a:pt x="1644363" y="4404615"/>
                  <a:pt x="1659803" y="4403002"/>
                  <a:pt x="1674892" y="4399984"/>
                </a:cubicBezTo>
                <a:cubicBezTo>
                  <a:pt x="1686963" y="4393948"/>
                  <a:pt x="1699387" y="4388573"/>
                  <a:pt x="1711105" y="4381877"/>
                </a:cubicBezTo>
                <a:cubicBezTo>
                  <a:pt x="1720552" y="4376478"/>
                  <a:pt x="1728534" y="4368636"/>
                  <a:pt x="1738266" y="4363770"/>
                </a:cubicBezTo>
                <a:cubicBezTo>
                  <a:pt x="1751251" y="4357277"/>
                  <a:pt x="1790041" y="4348563"/>
                  <a:pt x="1801640" y="4345663"/>
                </a:cubicBezTo>
                <a:cubicBezTo>
                  <a:pt x="1867805" y="4301552"/>
                  <a:pt x="1784617" y="4355390"/>
                  <a:pt x="1865014" y="4309449"/>
                </a:cubicBezTo>
                <a:cubicBezTo>
                  <a:pt x="1943056" y="4264854"/>
                  <a:pt x="1814223" y="4325791"/>
                  <a:pt x="1955549" y="4255129"/>
                </a:cubicBezTo>
                <a:cubicBezTo>
                  <a:pt x="1970085" y="4247861"/>
                  <a:pt x="1986089" y="4243895"/>
                  <a:pt x="2000816" y="4237022"/>
                </a:cubicBezTo>
                <a:cubicBezTo>
                  <a:pt x="2031391" y="4222754"/>
                  <a:pt x="2061173" y="4206843"/>
                  <a:pt x="2091351" y="4191754"/>
                </a:cubicBezTo>
                <a:cubicBezTo>
                  <a:pt x="2109458" y="4182701"/>
                  <a:pt x="2126876" y="4172113"/>
                  <a:pt x="2145672" y="4164594"/>
                </a:cubicBezTo>
                <a:cubicBezTo>
                  <a:pt x="2175850" y="4152523"/>
                  <a:pt x="2209162" y="4146409"/>
                  <a:pt x="2236206" y="4128380"/>
                </a:cubicBezTo>
                <a:cubicBezTo>
                  <a:pt x="2373492" y="4036856"/>
                  <a:pt x="2232594" y="4135917"/>
                  <a:pt x="2317688" y="4065006"/>
                </a:cubicBezTo>
                <a:cubicBezTo>
                  <a:pt x="2326047" y="4058040"/>
                  <a:pt x="2335994" y="4053223"/>
                  <a:pt x="2344848" y="4046899"/>
                </a:cubicBezTo>
                <a:cubicBezTo>
                  <a:pt x="2357127" y="4038128"/>
                  <a:pt x="2368783" y="4028509"/>
                  <a:pt x="2381062" y="4019738"/>
                </a:cubicBezTo>
                <a:cubicBezTo>
                  <a:pt x="2389916" y="4013414"/>
                  <a:pt x="2400171" y="4008950"/>
                  <a:pt x="2408222" y="4001631"/>
                </a:cubicBezTo>
                <a:cubicBezTo>
                  <a:pt x="2433486" y="3978664"/>
                  <a:pt x="2453989" y="3950533"/>
                  <a:pt x="2480650" y="3929204"/>
                </a:cubicBezTo>
                <a:cubicBezTo>
                  <a:pt x="2495739" y="3917133"/>
                  <a:pt x="2512253" y="3906654"/>
                  <a:pt x="2525917" y="3892990"/>
                </a:cubicBezTo>
                <a:cubicBezTo>
                  <a:pt x="2533611" y="3885296"/>
                  <a:pt x="2537058" y="3874188"/>
                  <a:pt x="2544024" y="3865829"/>
                </a:cubicBezTo>
                <a:cubicBezTo>
                  <a:pt x="2552221" y="3855993"/>
                  <a:pt x="2562131" y="3847722"/>
                  <a:pt x="2571185" y="3838669"/>
                </a:cubicBezTo>
                <a:cubicBezTo>
                  <a:pt x="2574203" y="3829616"/>
                  <a:pt x="2574945" y="3819449"/>
                  <a:pt x="2580238" y="3811509"/>
                </a:cubicBezTo>
                <a:cubicBezTo>
                  <a:pt x="2602756" y="3777731"/>
                  <a:pt x="2607229" y="3790534"/>
                  <a:pt x="2634559" y="3766241"/>
                </a:cubicBezTo>
                <a:cubicBezTo>
                  <a:pt x="2727585" y="3683552"/>
                  <a:pt x="2654397" y="3734910"/>
                  <a:pt x="2716040" y="3693814"/>
                </a:cubicBezTo>
                <a:cubicBezTo>
                  <a:pt x="2725093" y="3678725"/>
                  <a:pt x="2731748" y="3661907"/>
                  <a:pt x="2743200" y="3648546"/>
                </a:cubicBezTo>
                <a:cubicBezTo>
                  <a:pt x="2750281" y="3640284"/>
                  <a:pt x="2762667" y="3638133"/>
                  <a:pt x="2770361" y="3630439"/>
                </a:cubicBezTo>
                <a:cubicBezTo>
                  <a:pt x="2787027" y="3613773"/>
                  <a:pt x="2801690" y="3595126"/>
                  <a:pt x="2815628" y="3576119"/>
                </a:cubicBezTo>
                <a:cubicBezTo>
                  <a:pt x="2829797" y="3556798"/>
                  <a:pt x="2872792" y="3486215"/>
                  <a:pt x="2897109" y="3458424"/>
                </a:cubicBezTo>
                <a:cubicBezTo>
                  <a:pt x="2940315" y="3409046"/>
                  <a:pt x="2930159" y="3437591"/>
                  <a:pt x="2960484" y="3376942"/>
                </a:cubicBezTo>
                <a:cubicBezTo>
                  <a:pt x="2989909" y="3318092"/>
                  <a:pt x="2969856" y="3338087"/>
                  <a:pt x="2996697" y="3268301"/>
                </a:cubicBezTo>
                <a:cubicBezTo>
                  <a:pt x="3003964" y="3249406"/>
                  <a:pt x="3015883" y="3232587"/>
                  <a:pt x="3023858" y="3213980"/>
                </a:cubicBezTo>
                <a:cubicBezTo>
                  <a:pt x="3034015" y="3190280"/>
                  <a:pt x="3041101" y="3165353"/>
                  <a:pt x="3051018" y="3141552"/>
                </a:cubicBezTo>
                <a:cubicBezTo>
                  <a:pt x="3056209" y="3129094"/>
                  <a:pt x="3063644" y="3117671"/>
                  <a:pt x="3069125" y="3105338"/>
                </a:cubicBezTo>
                <a:cubicBezTo>
                  <a:pt x="3075725" y="3090487"/>
                  <a:pt x="3080632" y="3074922"/>
                  <a:pt x="3087232" y="3060071"/>
                </a:cubicBezTo>
                <a:cubicBezTo>
                  <a:pt x="3092713" y="3047738"/>
                  <a:pt x="3100600" y="3036494"/>
                  <a:pt x="3105339" y="3023857"/>
                </a:cubicBezTo>
                <a:cubicBezTo>
                  <a:pt x="3109708" y="3012206"/>
                  <a:pt x="3110818" y="2999561"/>
                  <a:pt x="3114393" y="2987643"/>
                </a:cubicBezTo>
                <a:cubicBezTo>
                  <a:pt x="3119877" y="2969362"/>
                  <a:pt x="3125411" y="2951044"/>
                  <a:pt x="3132499" y="2933323"/>
                </a:cubicBezTo>
                <a:cubicBezTo>
                  <a:pt x="3138535" y="2918234"/>
                  <a:pt x="3144006" y="2902906"/>
                  <a:pt x="3150606" y="2888055"/>
                </a:cubicBezTo>
                <a:cubicBezTo>
                  <a:pt x="3156087" y="2875722"/>
                  <a:pt x="3163701" y="2864372"/>
                  <a:pt x="3168713" y="2851841"/>
                </a:cubicBezTo>
                <a:cubicBezTo>
                  <a:pt x="3175801" y="2834120"/>
                  <a:pt x="3177000" y="2813887"/>
                  <a:pt x="3186820" y="2797521"/>
                </a:cubicBezTo>
                <a:cubicBezTo>
                  <a:pt x="3195874" y="2782432"/>
                  <a:pt x="3207049" y="2768427"/>
                  <a:pt x="3213981" y="2752253"/>
                </a:cubicBezTo>
                <a:cubicBezTo>
                  <a:pt x="3225259" y="2725938"/>
                  <a:pt x="3225260" y="2694593"/>
                  <a:pt x="3241141" y="2670772"/>
                </a:cubicBezTo>
                <a:cubicBezTo>
                  <a:pt x="3247177" y="2661719"/>
                  <a:pt x="3253850" y="2653059"/>
                  <a:pt x="3259248" y="2643612"/>
                </a:cubicBezTo>
                <a:cubicBezTo>
                  <a:pt x="3280967" y="2605605"/>
                  <a:pt x="3291360" y="2561848"/>
                  <a:pt x="3331676" y="2534970"/>
                </a:cubicBezTo>
                <a:lnTo>
                  <a:pt x="3358836" y="2516863"/>
                </a:lnTo>
                <a:cubicBezTo>
                  <a:pt x="3361854" y="2504792"/>
                  <a:pt x="3362325" y="2491778"/>
                  <a:pt x="3367890" y="2480649"/>
                </a:cubicBezTo>
                <a:cubicBezTo>
                  <a:pt x="3377622" y="2461185"/>
                  <a:pt x="3392032" y="2444436"/>
                  <a:pt x="3404103" y="2426329"/>
                </a:cubicBezTo>
                <a:cubicBezTo>
                  <a:pt x="3410139" y="2417275"/>
                  <a:pt x="3414516" y="2406862"/>
                  <a:pt x="3422210" y="2399168"/>
                </a:cubicBezTo>
                <a:cubicBezTo>
                  <a:pt x="3434281" y="2387097"/>
                  <a:pt x="3447314" y="2375916"/>
                  <a:pt x="3458424" y="2362954"/>
                </a:cubicBezTo>
                <a:cubicBezTo>
                  <a:pt x="3496498" y="2318534"/>
                  <a:pt x="3460220" y="2354290"/>
                  <a:pt x="3485585" y="2308633"/>
                </a:cubicBezTo>
                <a:cubicBezTo>
                  <a:pt x="3548885" y="2194693"/>
                  <a:pt x="3492590" y="2305328"/>
                  <a:pt x="3558012" y="2218099"/>
                </a:cubicBezTo>
                <a:cubicBezTo>
                  <a:pt x="3566110" y="2207302"/>
                  <a:pt x="3568633" y="2193114"/>
                  <a:pt x="3576119" y="2181885"/>
                </a:cubicBezTo>
                <a:cubicBezTo>
                  <a:pt x="3606227" y="2136724"/>
                  <a:pt x="3603521" y="2142493"/>
                  <a:pt x="3639494" y="2118511"/>
                </a:cubicBezTo>
                <a:cubicBezTo>
                  <a:pt x="3675595" y="2010201"/>
                  <a:pt x="3633644" y="2115194"/>
                  <a:pt x="3693814" y="2018923"/>
                </a:cubicBezTo>
                <a:cubicBezTo>
                  <a:pt x="3698872" y="2010830"/>
                  <a:pt x="3698133" y="2000048"/>
                  <a:pt x="3702868" y="1991762"/>
                </a:cubicBezTo>
                <a:cubicBezTo>
                  <a:pt x="3710354" y="1978661"/>
                  <a:pt x="3720975" y="1967619"/>
                  <a:pt x="3730028" y="1955548"/>
                </a:cubicBezTo>
                <a:cubicBezTo>
                  <a:pt x="3758333" y="1842335"/>
                  <a:pt x="3722158" y="1983092"/>
                  <a:pt x="3748135" y="1892174"/>
                </a:cubicBezTo>
                <a:cubicBezTo>
                  <a:pt x="3751553" y="1880210"/>
                  <a:pt x="3753614" y="1867878"/>
                  <a:pt x="3757189" y="1855960"/>
                </a:cubicBezTo>
                <a:cubicBezTo>
                  <a:pt x="3770076" y="1813006"/>
                  <a:pt x="3787734" y="1774555"/>
                  <a:pt x="3793402" y="1729212"/>
                </a:cubicBezTo>
                <a:lnTo>
                  <a:pt x="3802456" y="1656784"/>
                </a:lnTo>
                <a:cubicBezTo>
                  <a:pt x="3799438" y="1439501"/>
                  <a:pt x="3798177" y="1222186"/>
                  <a:pt x="3793402" y="1004934"/>
                </a:cubicBezTo>
                <a:cubicBezTo>
                  <a:pt x="3786391" y="685948"/>
                  <a:pt x="3794845" y="924492"/>
                  <a:pt x="3775296" y="787651"/>
                </a:cubicBezTo>
                <a:cubicBezTo>
                  <a:pt x="3757917" y="665999"/>
                  <a:pt x="3776034" y="745342"/>
                  <a:pt x="3757189" y="669956"/>
                </a:cubicBezTo>
                <a:cubicBezTo>
                  <a:pt x="3754171" y="642796"/>
                  <a:pt x="3752628" y="615431"/>
                  <a:pt x="3748135" y="588475"/>
                </a:cubicBezTo>
                <a:cubicBezTo>
                  <a:pt x="3746566" y="579062"/>
                  <a:pt x="3741704" y="570491"/>
                  <a:pt x="3739082" y="561315"/>
                </a:cubicBezTo>
                <a:cubicBezTo>
                  <a:pt x="3735664" y="549351"/>
                  <a:pt x="3733603" y="537019"/>
                  <a:pt x="3730028" y="525101"/>
                </a:cubicBezTo>
                <a:cubicBezTo>
                  <a:pt x="3724543" y="506820"/>
                  <a:pt x="3717957" y="488887"/>
                  <a:pt x="3711921" y="470780"/>
                </a:cubicBezTo>
                <a:lnTo>
                  <a:pt x="3702868" y="443620"/>
                </a:lnTo>
                <a:cubicBezTo>
                  <a:pt x="3699850" y="434566"/>
                  <a:pt x="3696129" y="425718"/>
                  <a:pt x="3693814" y="416459"/>
                </a:cubicBezTo>
                <a:cubicBezTo>
                  <a:pt x="3690796" y="404388"/>
                  <a:pt x="3688336" y="392163"/>
                  <a:pt x="3684761" y="380245"/>
                </a:cubicBezTo>
                <a:cubicBezTo>
                  <a:pt x="3679277" y="361964"/>
                  <a:pt x="3670397" y="344640"/>
                  <a:pt x="3666654" y="325925"/>
                </a:cubicBezTo>
                <a:cubicBezTo>
                  <a:pt x="3663636" y="310836"/>
                  <a:pt x="3663315" y="294945"/>
                  <a:pt x="3657600" y="280657"/>
                </a:cubicBezTo>
                <a:cubicBezTo>
                  <a:pt x="3647622" y="255712"/>
                  <a:pt x="3619607" y="220946"/>
                  <a:pt x="3603280" y="199176"/>
                </a:cubicBezTo>
                <a:cubicBezTo>
                  <a:pt x="3580522" y="130907"/>
                  <a:pt x="3613868" y="212412"/>
                  <a:pt x="3567066" y="153909"/>
                </a:cubicBezTo>
                <a:cubicBezTo>
                  <a:pt x="3561104" y="146457"/>
                  <a:pt x="3563559" y="134514"/>
                  <a:pt x="3558012" y="126748"/>
                </a:cubicBezTo>
                <a:cubicBezTo>
                  <a:pt x="3535208" y="94822"/>
                  <a:pt x="3522552" y="92366"/>
                  <a:pt x="3494638" y="72428"/>
                </a:cubicBezTo>
                <a:cubicBezTo>
                  <a:pt x="3482359" y="63658"/>
                  <a:pt x="3471920" y="52015"/>
                  <a:pt x="3458424" y="45267"/>
                </a:cubicBezTo>
                <a:cubicBezTo>
                  <a:pt x="3447295" y="39702"/>
                  <a:pt x="3434281" y="39232"/>
                  <a:pt x="3422210" y="36214"/>
                </a:cubicBezTo>
                <a:cubicBezTo>
                  <a:pt x="3410139" y="27160"/>
                  <a:pt x="3400177" y="14210"/>
                  <a:pt x="3385996" y="9053"/>
                </a:cubicBezTo>
                <a:cubicBezTo>
                  <a:pt x="3365942" y="1760"/>
                  <a:pt x="3343961" y="0"/>
                  <a:pt x="3322622" y="0"/>
                </a:cubicBezTo>
                <a:cubicBezTo>
                  <a:pt x="3174718" y="0"/>
                  <a:pt x="3026875" y="6035"/>
                  <a:pt x="2879002" y="9053"/>
                </a:cubicBezTo>
                <a:cubicBezTo>
                  <a:pt x="2863913" y="12071"/>
                  <a:pt x="2848143" y="12704"/>
                  <a:pt x="2833735" y="18107"/>
                </a:cubicBezTo>
                <a:cubicBezTo>
                  <a:pt x="2823547" y="21928"/>
                  <a:pt x="2817072" y="33351"/>
                  <a:pt x="2806575" y="36214"/>
                </a:cubicBezTo>
                <a:cubicBezTo>
                  <a:pt x="2783102" y="42616"/>
                  <a:pt x="2758290" y="42249"/>
                  <a:pt x="2734147" y="45267"/>
                </a:cubicBezTo>
                <a:cubicBezTo>
                  <a:pt x="2716040" y="51303"/>
                  <a:pt x="2695707" y="52787"/>
                  <a:pt x="2679826" y="63374"/>
                </a:cubicBezTo>
                <a:cubicBezTo>
                  <a:pt x="2619890" y="103331"/>
                  <a:pt x="2644970" y="89856"/>
                  <a:pt x="2607398" y="108641"/>
                </a:cubicBezTo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075857"/>
      </p:ext>
    </p:extLst>
  </p:cSld>
  <p:clrMapOvr>
    <a:masterClrMapping/>
  </p:clrMapOvr>
  <p:transition>
    <p:strips dir="rd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2636912"/>
            <a:ext cx="8507288" cy="1426170"/>
          </a:xfrm>
        </p:spPr>
        <p:txBody>
          <a:bodyPr>
            <a:normAutofit/>
          </a:bodyPr>
          <a:lstStyle/>
          <a:p>
            <a:r>
              <a:rPr lang="en-US" sz="5400" dirty="0" smtClean="0"/>
              <a:t>http://informatics.mccme.ru/</a:t>
            </a:r>
            <a:endParaRPr lang="ru-RU" sz="5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332657"/>
            <a:ext cx="8064896" cy="2088232"/>
          </a:xfrm>
        </p:spPr>
        <p:txBody>
          <a:bodyPr>
            <a:normAutofit fontScale="92500"/>
          </a:bodyPr>
          <a:lstStyle/>
          <a:p>
            <a:pPr marL="0" indent="0" algn="ctr">
              <a:buNone/>
            </a:pPr>
            <a:r>
              <a:rPr lang="ru-RU" sz="4800" dirty="0" smtClean="0"/>
              <a:t>Задачи можно протестировать  </a:t>
            </a:r>
          </a:p>
          <a:p>
            <a:pPr marL="0" indent="0" algn="ctr">
              <a:buNone/>
            </a:pPr>
            <a:r>
              <a:rPr lang="ru-RU" sz="4800" dirty="0" smtClean="0"/>
              <a:t>и откорректировать решение</a:t>
            </a:r>
          </a:p>
          <a:p>
            <a:pPr algn="ctr"/>
            <a:endParaRPr lang="ru-RU" sz="4800" dirty="0"/>
          </a:p>
        </p:txBody>
      </p:sp>
    </p:spTree>
    <p:extLst>
      <p:ext uri="{BB962C8B-B14F-4D97-AF65-F5344CB8AC3E}">
        <p14:creationId xmlns:p14="http://schemas.microsoft.com/office/powerpoint/2010/main" val="1116696203"/>
      </p:ext>
    </p:extLst>
  </p:cSld>
  <p:clrMapOvr>
    <a:masterClrMapping/>
  </p:clrMapOvr>
  <p:transition>
    <p:strips dir="rd"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692696"/>
            <a:ext cx="8229600" cy="452596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b="1" dirty="0" err="1"/>
              <a:t>var</a:t>
            </a:r>
            <a:r>
              <a:rPr lang="en-US" b="1" dirty="0"/>
              <a:t> </a:t>
            </a:r>
            <a:r>
              <a:rPr lang="en-US" dirty="0"/>
              <a:t>n,i,j,k1,k2:longint;</a:t>
            </a:r>
          </a:p>
          <a:p>
            <a:pPr marL="0" indent="0">
              <a:buNone/>
            </a:pPr>
            <a:r>
              <a:rPr lang="en-US" b="1" dirty="0"/>
              <a:t>begin</a:t>
            </a:r>
          </a:p>
          <a:p>
            <a:pPr marL="0" indent="0">
              <a:buNone/>
            </a:pPr>
            <a:r>
              <a:rPr lang="en-US" dirty="0" err="1"/>
              <a:t>readln</a:t>
            </a:r>
            <a:r>
              <a:rPr lang="en-US" dirty="0"/>
              <a:t>(</a:t>
            </a:r>
            <a:r>
              <a:rPr lang="en-US" dirty="0" err="1"/>
              <a:t>n,i,j</a:t>
            </a:r>
            <a:r>
              <a:rPr lang="en-US" dirty="0"/>
              <a:t>);</a:t>
            </a:r>
          </a:p>
          <a:p>
            <a:pPr marL="0" indent="0">
              <a:buNone/>
            </a:pPr>
            <a:r>
              <a:rPr lang="en-US" dirty="0"/>
              <a:t>k1:=abs(</a:t>
            </a:r>
            <a:r>
              <a:rPr lang="en-US" dirty="0" err="1"/>
              <a:t>i</a:t>
            </a:r>
            <a:r>
              <a:rPr lang="en-US" dirty="0"/>
              <a:t>-j)-1;</a:t>
            </a:r>
          </a:p>
          <a:p>
            <a:pPr marL="0" indent="0">
              <a:buNone/>
            </a:pPr>
            <a:r>
              <a:rPr lang="en-US" dirty="0"/>
              <a:t>k2:=n-k1-2;</a:t>
            </a:r>
          </a:p>
          <a:p>
            <a:pPr marL="0" indent="0">
              <a:buNone/>
            </a:pPr>
            <a:r>
              <a:rPr lang="en-US" b="1" dirty="0"/>
              <a:t>if </a:t>
            </a:r>
            <a:r>
              <a:rPr lang="en-US" dirty="0"/>
              <a:t>k1&lt;k2 </a:t>
            </a:r>
            <a:r>
              <a:rPr lang="en-US" b="1" dirty="0"/>
              <a:t>then </a:t>
            </a:r>
            <a:r>
              <a:rPr lang="en-US" dirty="0" err="1"/>
              <a:t>writeln</a:t>
            </a:r>
            <a:r>
              <a:rPr lang="en-US" dirty="0"/>
              <a:t>(k1)</a:t>
            </a:r>
          </a:p>
          <a:p>
            <a:pPr marL="0" indent="0">
              <a:buNone/>
            </a:pPr>
            <a:r>
              <a:rPr lang="en-US" dirty="0"/>
              <a:t>         </a:t>
            </a:r>
            <a:r>
              <a:rPr lang="en-US" b="1" dirty="0"/>
              <a:t>else </a:t>
            </a:r>
            <a:r>
              <a:rPr lang="en-US" dirty="0" err="1"/>
              <a:t>writeln</a:t>
            </a:r>
            <a:r>
              <a:rPr lang="en-US" dirty="0"/>
              <a:t>(k2);</a:t>
            </a:r>
          </a:p>
          <a:p>
            <a:pPr marL="0" indent="0">
              <a:buNone/>
            </a:pPr>
            <a:r>
              <a:rPr lang="en-US" b="1" dirty="0"/>
              <a:t>end</a:t>
            </a:r>
            <a:r>
              <a:rPr lang="en-US" dirty="0"/>
              <a:t>.</a:t>
            </a:r>
          </a:p>
          <a:p>
            <a:endParaRPr lang="ru-RU" dirty="0"/>
          </a:p>
        </p:txBody>
      </p:sp>
      <p:sp>
        <p:nvSpPr>
          <p:cNvPr id="4" name="Прямоугольник 3">
            <a:hlinkClick r:id="rId2" action="ppaction://hlinksldjump"/>
          </p:cNvPr>
          <p:cNvSpPr/>
          <p:nvPr/>
        </p:nvSpPr>
        <p:spPr>
          <a:xfrm>
            <a:off x="6713894" y="5627658"/>
            <a:ext cx="2448272" cy="9361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В НАЧАЛО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66494348"/>
      </p:ext>
    </p:extLst>
  </p:cSld>
  <p:clrMapOvr>
    <a:masterClrMapping/>
  </p:clrMapOvr>
  <p:transition>
    <p:strips dir="rd"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260648"/>
            <a:ext cx="8229600" cy="4525963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ru-RU" b="1" dirty="0"/>
              <a:t>Задача № 3. Кони</a:t>
            </a:r>
            <a:r>
              <a:rPr lang="en-US" b="1" dirty="0"/>
              <a:t> (564)</a:t>
            </a:r>
            <a:endParaRPr lang="ru-RU" dirty="0"/>
          </a:p>
          <a:p>
            <a:pPr marL="0" indent="0">
              <a:buNone/>
            </a:pPr>
            <a:r>
              <a:rPr lang="ru-RU" dirty="0"/>
              <a:t>Сколько существует клеток на доске размером </a:t>
            </a:r>
            <a:r>
              <a:rPr lang="ru-RU" i="1" dirty="0" err="1"/>
              <a:t>K</a:t>
            </a:r>
            <a:r>
              <a:rPr lang="ru-RU" dirty="0" err="1"/>
              <a:t>x</a:t>
            </a:r>
            <a:r>
              <a:rPr lang="ru-RU" i="1" dirty="0" err="1"/>
              <a:t>K</a:t>
            </a:r>
            <a:r>
              <a:rPr lang="ru-RU" dirty="0"/>
              <a:t> таких, что шахматный конь, стоящий на этой клетке, бьет ровно </a:t>
            </a:r>
            <a:r>
              <a:rPr lang="ru-RU" i="1" dirty="0"/>
              <a:t>N</a:t>
            </a:r>
            <a:r>
              <a:rPr lang="ru-RU" dirty="0"/>
              <a:t> полей?</a:t>
            </a:r>
          </a:p>
          <a:p>
            <a:pPr marL="0" indent="0">
              <a:buNone/>
            </a:pPr>
            <a:r>
              <a:rPr lang="ru-RU" b="1" dirty="0"/>
              <a:t>Входные данные</a:t>
            </a:r>
            <a:endParaRPr lang="ru-RU" dirty="0"/>
          </a:p>
          <a:p>
            <a:pPr marL="0" indent="0">
              <a:buNone/>
            </a:pPr>
            <a:r>
              <a:rPr lang="ru-RU" dirty="0"/>
              <a:t>Вводятся натуральные числа </a:t>
            </a:r>
            <a:r>
              <a:rPr lang="ru-RU" i="1" dirty="0"/>
              <a:t>K</a:t>
            </a:r>
            <a:r>
              <a:rPr lang="ru-RU" dirty="0"/>
              <a:t> и </a:t>
            </a:r>
            <a:r>
              <a:rPr lang="ru-RU" i="1" dirty="0"/>
              <a:t>N</a:t>
            </a:r>
            <a:r>
              <a:rPr lang="ru-RU" dirty="0"/>
              <a:t> (1 ≤ </a:t>
            </a:r>
            <a:r>
              <a:rPr lang="ru-RU" i="1" dirty="0"/>
              <a:t>K</a:t>
            </a:r>
            <a:r>
              <a:rPr lang="ru-RU" dirty="0"/>
              <a:t> ≤ 100, 2 ≤ </a:t>
            </a:r>
            <a:r>
              <a:rPr lang="ru-RU" i="1" dirty="0"/>
              <a:t>N</a:t>
            </a:r>
            <a:r>
              <a:rPr lang="ru-RU" dirty="0"/>
              <a:t> ≤ 8).</a:t>
            </a:r>
          </a:p>
          <a:p>
            <a:pPr marL="0" indent="0">
              <a:buNone/>
            </a:pPr>
            <a:r>
              <a:rPr lang="ru-RU" b="1" dirty="0"/>
              <a:t>Выходные данные</a:t>
            </a:r>
            <a:endParaRPr lang="ru-RU" dirty="0"/>
          </a:p>
          <a:p>
            <a:pPr marL="0" indent="0">
              <a:buNone/>
            </a:pPr>
            <a:r>
              <a:rPr lang="ru-RU" dirty="0"/>
              <a:t>Выведите количество клеток, с которых конь бьет ровно </a:t>
            </a:r>
            <a:r>
              <a:rPr lang="ru-RU" i="1" dirty="0"/>
              <a:t>N</a:t>
            </a:r>
            <a:r>
              <a:rPr lang="ru-RU" dirty="0"/>
              <a:t> полей.</a:t>
            </a:r>
          </a:p>
          <a:p>
            <a:r>
              <a:rPr lang="ru-RU" b="1" i="1" dirty="0"/>
              <a:t> 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10144803"/>
      </p:ext>
    </p:extLst>
  </p:cSld>
  <p:clrMapOvr>
    <a:masterClrMapping/>
  </p:clrMapOvr>
  <p:transition>
    <p:strips dir="rd"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    N   </a:t>
            </a:r>
            <a:r>
              <a:rPr lang="ru-RU" dirty="0"/>
              <a:t>(1 ≤ </a:t>
            </a:r>
            <a:r>
              <a:rPr lang="ru-RU" i="1" dirty="0"/>
              <a:t>K</a:t>
            </a:r>
            <a:r>
              <a:rPr lang="ru-RU" dirty="0"/>
              <a:t> ≤ 100, 2 ≤ </a:t>
            </a:r>
            <a:r>
              <a:rPr lang="ru-RU" i="1" dirty="0"/>
              <a:t>N</a:t>
            </a:r>
            <a:r>
              <a:rPr lang="ru-RU" dirty="0"/>
              <a:t> ≤ 8)</a:t>
            </a:r>
          </a:p>
        </p:txBody>
      </p:sp>
      <p:pic>
        <p:nvPicPr>
          <p:cNvPr id="4098" name="Picture 2" descr="Картинки по запросу шахматная доска и конь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97691" y="2204864"/>
            <a:ext cx="4248472" cy="43080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85796965"/>
      </p:ext>
    </p:extLst>
  </p:cSld>
  <p:clrMapOvr>
    <a:masterClrMapping/>
  </p:clrMapOvr>
  <p:transition>
    <p:strips dir="rd"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260648"/>
            <a:ext cx="3106688" cy="1210146"/>
          </a:xfrm>
        </p:spPr>
        <p:txBody>
          <a:bodyPr/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K    =     1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596152" y="1942329"/>
            <a:ext cx="2520280" cy="24482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5364088" y="2564904"/>
            <a:ext cx="1296144" cy="12961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6660232" y="2564904"/>
            <a:ext cx="1296144" cy="12961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5364088" y="3861048"/>
            <a:ext cx="1296144" cy="12961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6660232" y="3861048"/>
            <a:ext cx="1296144" cy="12961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Заголовок 1"/>
          <p:cNvSpPr txBox="1">
            <a:spLocks/>
          </p:cNvSpPr>
          <p:nvPr/>
        </p:nvSpPr>
        <p:spPr>
          <a:xfrm>
            <a:off x="5178896" y="332656"/>
            <a:ext cx="3106688" cy="1210146"/>
          </a:xfrm>
          <a:prstGeom prst="rect">
            <a:avLst/>
          </a:prstGeom>
        </p:spPr>
        <p:txBody>
          <a:bodyPr vert="horz" rtlCol="0" anchor="ctr">
            <a:normAutofit/>
          </a:bodyPr>
          <a:lstStyle>
            <a:lvl1pPr algn="ctr" rtl="0" eaLnBrk="1" latinLnBrk="0" hangingPunct="1">
              <a:spcBef>
                <a:spcPct val="0"/>
              </a:spcBef>
              <a:buNone/>
              <a:defRPr sz="4400" b="0" kern="1200" cap="none" spc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K    =     2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173942"/>
      </p:ext>
    </p:extLst>
  </p:cSld>
  <p:clrMapOvr>
    <a:masterClrMapping/>
  </p:clrMapOvr>
  <p:transition>
    <p:strips dir="rd"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260648"/>
            <a:ext cx="3106688" cy="1210146"/>
          </a:xfrm>
        </p:spPr>
        <p:txBody>
          <a:bodyPr/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K    =     1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596152" y="1942329"/>
            <a:ext cx="2520280" cy="24482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6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0</a:t>
            </a:r>
            <a:endParaRPr lang="ru-RU" sz="66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364088" y="2564904"/>
            <a:ext cx="1296144" cy="12961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endParaRPr lang="ru-RU" sz="6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6660232" y="2564904"/>
            <a:ext cx="1296144" cy="12961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endParaRPr lang="ru-RU" sz="6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5364088" y="3861048"/>
            <a:ext cx="1296144" cy="12961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endParaRPr lang="ru-RU" sz="6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6660232" y="3861048"/>
            <a:ext cx="1296144" cy="12961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endParaRPr lang="ru-RU" sz="6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Заголовок 1"/>
          <p:cNvSpPr txBox="1">
            <a:spLocks/>
          </p:cNvSpPr>
          <p:nvPr/>
        </p:nvSpPr>
        <p:spPr>
          <a:xfrm>
            <a:off x="5178896" y="332656"/>
            <a:ext cx="3106688" cy="1210146"/>
          </a:xfrm>
          <a:prstGeom prst="rect">
            <a:avLst/>
          </a:prstGeom>
        </p:spPr>
        <p:txBody>
          <a:bodyPr vert="horz" rtlCol="0" anchor="ctr">
            <a:normAutofit/>
          </a:bodyPr>
          <a:lstStyle>
            <a:lvl1pPr algn="ctr" rtl="0" eaLnBrk="1" latinLnBrk="0" hangingPunct="1">
              <a:spcBef>
                <a:spcPct val="0"/>
              </a:spcBef>
              <a:buNone/>
              <a:defRPr sz="4400" b="0" kern="1200" cap="none" spc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K    =     2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076399"/>
      </p:ext>
    </p:extLst>
  </p:cSld>
  <p:clrMapOvr>
    <a:masterClrMapping/>
  </p:clrMapOvr>
  <p:transition>
    <p:strips dir="rd"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260648"/>
            <a:ext cx="3106688" cy="1210146"/>
          </a:xfrm>
        </p:spPr>
        <p:txBody>
          <a:bodyPr/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K    =     3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755576" y="1924042"/>
            <a:ext cx="1296144" cy="12961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2051720" y="1924042"/>
            <a:ext cx="1296144" cy="12961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755576" y="3220186"/>
            <a:ext cx="1296144" cy="12961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2051720" y="3220186"/>
            <a:ext cx="1296144" cy="12961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3347864" y="1924042"/>
            <a:ext cx="1296144" cy="12961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/>
          <p:cNvSpPr/>
          <p:nvPr/>
        </p:nvSpPr>
        <p:spPr>
          <a:xfrm>
            <a:off x="3347864" y="3220186"/>
            <a:ext cx="1296144" cy="12961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ик 14"/>
          <p:cNvSpPr/>
          <p:nvPr/>
        </p:nvSpPr>
        <p:spPr>
          <a:xfrm>
            <a:off x="755576" y="4516330"/>
            <a:ext cx="1296144" cy="12961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2051720" y="4516330"/>
            <a:ext cx="1296144" cy="12961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ямоугольник 16"/>
          <p:cNvSpPr/>
          <p:nvPr/>
        </p:nvSpPr>
        <p:spPr>
          <a:xfrm>
            <a:off x="3347864" y="4516330"/>
            <a:ext cx="1296144" cy="12961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70321159"/>
      </p:ext>
    </p:extLst>
  </p:cSld>
  <p:clrMapOvr>
    <a:masterClrMapping/>
  </p:clrMapOvr>
  <p:transition>
    <p:strips dir="rd"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260648"/>
            <a:ext cx="3106688" cy="1210146"/>
          </a:xfrm>
        </p:spPr>
        <p:txBody>
          <a:bodyPr/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K    =     3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755576" y="1924042"/>
            <a:ext cx="1296144" cy="12961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ru-RU" sz="4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2051720" y="1924042"/>
            <a:ext cx="1296144" cy="12961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ru-RU" sz="4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755576" y="3220186"/>
            <a:ext cx="1296144" cy="12961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ru-RU" sz="4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2051720" y="3220186"/>
            <a:ext cx="1296144" cy="12961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endParaRPr lang="ru-RU" sz="4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347864" y="1924042"/>
            <a:ext cx="1296144" cy="12961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ru-RU" sz="4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3347864" y="3220186"/>
            <a:ext cx="1296144" cy="12961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ru-RU" sz="4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758035" y="4516330"/>
            <a:ext cx="1296144" cy="12961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ru-RU" sz="4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2051720" y="4516330"/>
            <a:ext cx="1296144" cy="12961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ru-RU" sz="4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3347864" y="4516330"/>
            <a:ext cx="1296144" cy="12961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ru-RU" sz="4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Заголовок 1"/>
          <p:cNvSpPr txBox="1">
            <a:spLocks/>
          </p:cNvSpPr>
          <p:nvPr/>
        </p:nvSpPr>
        <p:spPr>
          <a:xfrm>
            <a:off x="5364088" y="413048"/>
            <a:ext cx="3106688" cy="1210146"/>
          </a:xfrm>
          <a:prstGeom prst="rect">
            <a:avLst/>
          </a:prstGeom>
        </p:spPr>
        <p:txBody>
          <a:bodyPr vert="horz" rtlCol="0" anchor="ctr">
            <a:normAutofit/>
          </a:bodyPr>
          <a:lstStyle>
            <a:lvl1pPr algn="ctr" rtl="0" eaLnBrk="1" latinLnBrk="0" hangingPunct="1">
              <a:spcBef>
                <a:spcPct val="0"/>
              </a:spcBef>
              <a:buNone/>
              <a:defRPr sz="4400" b="0" kern="1200" cap="none" spc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N    =     2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Заголовок 1"/>
          <p:cNvSpPr txBox="1">
            <a:spLocks/>
          </p:cNvSpPr>
          <p:nvPr/>
        </p:nvSpPr>
        <p:spPr>
          <a:xfrm>
            <a:off x="5389388" y="2204864"/>
            <a:ext cx="3431083" cy="1210146"/>
          </a:xfrm>
          <a:prstGeom prst="rect">
            <a:avLst/>
          </a:prstGeom>
        </p:spPr>
        <p:txBody>
          <a:bodyPr vert="horz" rtlCol="0" anchor="ctr">
            <a:normAutofit/>
          </a:bodyPr>
          <a:lstStyle>
            <a:lvl1pPr algn="ctr" rtl="0" eaLnBrk="1" latinLnBrk="0" hangingPunct="1">
              <a:spcBef>
                <a:spcPct val="0"/>
              </a:spcBef>
              <a:buNone/>
              <a:defRPr sz="4400" b="0" kern="1200" cap="none" spc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Ответ:   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8099904"/>
      </p:ext>
    </p:extLst>
  </p:cSld>
  <p:clrMapOvr>
    <a:masterClrMapping/>
  </p:clrMapOvr>
  <p:transition>
    <p:strips dir="rd"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6135" y="84382"/>
            <a:ext cx="3106688" cy="1210146"/>
          </a:xfrm>
        </p:spPr>
        <p:txBody>
          <a:bodyPr/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K    =    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39552" y="1286538"/>
            <a:ext cx="1296144" cy="12961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4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835696" y="1286538"/>
            <a:ext cx="1296144" cy="12961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4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539552" y="2582682"/>
            <a:ext cx="1296144" cy="12961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4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1835696" y="2582682"/>
            <a:ext cx="1296144" cy="12961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4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131840" y="1286538"/>
            <a:ext cx="1296144" cy="12961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4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3131840" y="2582682"/>
            <a:ext cx="1296144" cy="12961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4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542011" y="3878826"/>
            <a:ext cx="1296144" cy="12961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4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1835696" y="3878826"/>
            <a:ext cx="1296144" cy="12961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4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3131840" y="3878826"/>
            <a:ext cx="1296144" cy="12961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4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4427984" y="1286538"/>
            <a:ext cx="1296144" cy="12961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4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4427984" y="2582682"/>
            <a:ext cx="1296144" cy="12961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4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4427984" y="3878826"/>
            <a:ext cx="1296144" cy="12961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4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542011" y="5174970"/>
            <a:ext cx="1296144" cy="12961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4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1835696" y="5174970"/>
            <a:ext cx="1296144" cy="12961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4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3131840" y="5174970"/>
            <a:ext cx="1296144" cy="12961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4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4427984" y="5174970"/>
            <a:ext cx="1296144" cy="12961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4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939683"/>
      </p:ext>
    </p:extLst>
  </p:cSld>
  <p:clrMapOvr>
    <a:masterClrMapping/>
  </p:clrMapOvr>
  <p:transition>
    <p:strips dir="rd"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6135" y="84382"/>
            <a:ext cx="3106688" cy="1210146"/>
          </a:xfrm>
        </p:spPr>
        <p:txBody>
          <a:bodyPr/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K    =    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39552" y="1286538"/>
            <a:ext cx="1296144" cy="12961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ru-RU" sz="4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835696" y="1286538"/>
            <a:ext cx="1296144" cy="12961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ru-RU" sz="4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539552" y="2582682"/>
            <a:ext cx="1296144" cy="12961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ru-RU" sz="4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1835696" y="2582682"/>
            <a:ext cx="1296144" cy="12961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endParaRPr lang="ru-RU" sz="4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131840" y="1286538"/>
            <a:ext cx="1296144" cy="12961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ru-RU" sz="4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3131840" y="2582682"/>
            <a:ext cx="1296144" cy="12961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endParaRPr lang="ru-RU" sz="4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542011" y="3878826"/>
            <a:ext cx="1296144" cy="12961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ru-RU" sz="4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1835696" y="3878826"/>
            <a:ext cx="1296144" cy="12961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endParaRPr lang="ru-RU" sz="4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3131840" y="3878826"/>
            <a:ext cx="1296144" cy="12961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endParaRPr lang="ru-RU" sz="4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4427984" y="1286538"/>
            <a:ext cx="1296144" cy="12961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ru-RU" sz="4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4427984" y="2582682"/>
            <a:ext cx="1296144" cy="12961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ru-RU" sz="4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4427984" y="3878826"/>
            <a:ext cx="1296144" cy="12961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ru-RU" sz="4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542011" y="5174970"/>
            <a:ext cx="1296144" cy="12961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ru-RU" sz="4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1835696" y="5174970"/>
            <a:ext cx="1296144" cy="12961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ru-RU" sz="4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3131840" y="5174970"/>
            <a:ext cx="1296144" cy="12961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ru-RU" sz="4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4427984" y="5174970"/>
            <a:ext cx="1296144" cy="12961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ru-RU" sz="4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Заголовок 1"/>
          <p:cNvSpPr txBox="1">
            <a:spLocks/>
          </p:cNvSpPr>
          <p:nvPr/>
        </p:nvSpPr>
        <p:spPr>
          <a:xfrm>
            <a:off x="5940152" y="427744"/>
            <a:ext cx="3106688" cy="1210146"/>
          </a:xfrm>
          <a:prstGeom prst="rect">
            <a:avLst/>
          </a:prstGeom>
        </p:spPr>
        <p:txBody>
          <a:bodyPr vert="horz" rtlCol="0" anchor="ctr">
            <a:normAutofit/>
          </a:bodyPr>
          <a:lstStyle>
            <a:lvl1pPr algn="ctr" rtl="0" eaLnBrk="1" latinLnBrk="0" hangingPunct="1">
              <a:spcBef>
                <a:spcPct val="0"/>
              </a:spcBef>
              <a:buNone/>
              <a:defRPr sz="4400" b="0" kern="1200" cap="none" spc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N    =     2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Заголовок 1"/>
          <p:cNvSpPr txBox="1">
            <a:spLocks/>
          </p:cNvSpPr>
          <p:nvPr/>
        </p:nvSpPr>
        <p:spPr>
          <a:xfrm>
            <a:off x="5940152" y="4365104"/>
            <a:ext cx="3106688" cy="1210146"/>
          </a:xfrm>
          <a:prstGeom prst="rect">
            <a:avLst/>
          </a:prstGeom>
        </p:spPr>
        <p:txBody>
          <a:bodyPr vert="horz" rtlCol="0" anchor="ctr">
            <a:normAutofit/>
          </a:bodyPr>
          <a:lstStyle>
            <a:lvl1pPr algn="ctr" rtl="0" eaLnBrk="1" latinLnBrk="0" hangingPunct="1">
              <a:spcBef>
                <a:spcPct val="0"/>
              </a:spcBef>
              <a:buNone/>
              <a:defRPr sz="4400" b="0" kern="1200" cap="none" spc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N    =    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Заголовок 1"/>
          <p:cNvSpPr txBox="1">
            <a:spLocks/>
          </p:cNvSpPr>
          <p:nvPr/>
        </p:nvSpPr>
        <p:spPr>
          <a:xfrm>
            <a:off x="5940152" y="2492896"/>
            <a:ext cx="3106688" cy="1210146"/>
          </a:xfrm>
          <a:prstGeom prst="rect">
            <a:avLst/>
          </a:prstGeom>
        </p:spPr>
        <p:txBody>
          <a:bodyPr vert="horz" rtlCol="0" anchor="ctr">
            <a:normAutofit/>
          </a:bodyPr>
          <a:lstStyle>
            <a:lvl1pPr algn="ctr" rtl="0" eaLnBrk="1" latinLnBrk="0" hangingPunct="1">
              <a:spcBef>
                <a:spcPct val="0"/>
              </a:spcBef>
              <a:buNone/>
              <a:defRPr sz="4400" b="0" kern="1200" cap="none" spc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N    =    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9816093"/>
      </p:ext>
    </p:extLst>
  </p:cSld>
  <p:clrMapOvr>
    <a:masterClrMapping/>
  </p:clrMapOvr>
  <p:transition>
    <p:strips dir="rd"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6135" y="84382"/>
            <a:ext cx="3106688" cy="1210146"/>
          </a:xfrm>
        </p:spPr>
        <p:txBody>
          <a:bodyPr/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K    =    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39552" y="1286538"/>
            <a:ext cx="1296144" cy="12961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ru-RU" sz="4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835696" y="1286538"/>
            <a:ext cx="1296144" cy="12961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ru-RU" sz="4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539552" y="2582682"/>
            <a:ext cx="1296144" cy="12961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ru-RU" sz="4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1835696" y="2582682"/>
            <a:ext cx="1296144" cy="12961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endParaRPr lang="ru-RU" sz="4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131840" y="1286538"/>
            <a:ext cx="1296144" cy="12961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ru-RU" sz="4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3131840" y="2582682"/>
            <a:ext cx="1296144" cy="12961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endParaRPr lang="ru-RU" sz="4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542011" y="3878826"/>
            <a:ext cx="1296144" cy="12961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ru-RU" sz="4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1835696" y="3878826"/>
            <a:ext cx="1296144" cy="12961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endParaRPr lang="ru-RU" sz="4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3131840" y="3878826"/>
            <a:ext cx="1296144" cy="12961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endParaRPr lang="ru-RU" sz="4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4427984" y="1286538"/>
            <a:ext cx="1296144" cy="12961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ru-RU" sz="4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4427984" y="2582682"/>
            <a:ext cx="1296144" cy="12961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ru-RU" sz="4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4427984" y="3878826"/>
            <a:ext cx="1296144" cy="12961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ru-RU" sz="4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542011" y="5174970"/>
            <a:ext cx="1296144" cy="12961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ru-RU" sz="4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1835696" y="5174970"/>
            <a:ext cx="1296144" cy="12961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ru-RU" sz="4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3131840" y="5174970"/>
            <a:ext cx="1296144" cy="12961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ru-RU" sz="4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4427984" y="5174970"/>
            <a:ext cx="1296144" cy="12961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ru-RU" sz="4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Заголовок 1"/>
          <p:cNvSpPr txBox="1">
            <a:spLocks/>
          </p:cNvSpPr>
          <p:nvPr/>
        </p:nvSpPr>
        <p:spPr>
          <a:xfrm>
            <a:off x="5940152" y="427744"/>
            <a:ext cx="3106688" cy="1210146"/>
          </a:xfrm>
          <a:prstGeom prst="rect">
            <a:avLst/>
          </a:prstGeom>
        </p:spPr>
        <p:txBody>
          <a:bodyPr vert="horz" rtlCol="0" anchor="ctr">
            <a:normAutofit fontScale="92500" lnSpcReduction="20000"/>
          </a:bodyPr>
          <a:lstStyle>
            <a:lvl1pPr algn="ctr" rtl="0" eaLnBrk="1" latinLnBrk="0" hangingPunct="1">
              <a:spcBef>
                <a:spcPct val="0"/>
              </a:spcBef>
              <a:buNone/>
              <a:defRPr sz="4400" b="0" kern="1200" cap="none" spc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N    =     2</a:t>
            </a:r>
            <a:endParaRPr lang="ru-RU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Заголовок 1"/>
          <p:cNvSpPr txBox="1">
            <a:spLocks/>
          </p:cNvSpPr>
          <p:nvPr/>
        </p:nvSpPr>
        <p:spPr>
          <a:xfrm>
            <a:off x="5940152" y="4365104"/>
            <a:ext cx="3106688" cy="1210146"/>
          </a:xfrm>
          <a:prstGeom prst="rect">
            <a:avLst/>
          </a:prstGeom>
        </p:spPr>
        <p:txBody>
          <a:bodyPr vert="horz" rtlCol="0" anchor="ctr">
            <a:normAutofit fontScale="92500" lnSpcReduction="20000"/>
          </a:bodyPr>
          <a:lstStyle>
            <a:lvl1pPr algn="ctr" rtl="0" eaLnBrk="1" latinLnBrk="0" hangingPunct="1">
              <a:spcBef>
                <a:spcPct val="0"/>
              </a:spcBef>
              <a:buNone/>
              <a:defRPr sz="4400" b="0" kern="1200" cap="none" spc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N    =    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</a:p>
          <a:p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</a:p>
        </p:txBody>
      </p:sp>
      <p:sp>
        <p:nvSpPr>
          <p:cNvPr id="28" name="Заголовок 1"/>
          <p:cNvSpPr txBox="1">
            <a:spLocks/>
          </p:cNvSpPr>
          <p:nvPr/>
        </p:nvSpPr>
        <p:spPr>
          <a:xfrm>
            <a:off x="5940152" y="2492896"/>
            <a:ext cx="3106688" cy="1210146"/>
          </a:xfrm>
          <a:prstGeom prst="rect">
            <a:avLst/>
          </a:prstGeom>
        </p:spPr>
        <p:txBody>
          <a:bodyPr vert="horz" rtlCol="0" anchor="ctr">
            <a:normAutofit fontScale="92500" lnSpcReduction="20000"/>
          </a:bodyPr>
          <a:lstStyle>
            <a:lvl1pPr algn="ctr" rtl="0" eaLnBrk="1" latinLnBrk="0" hangingPunct="1">
              <a:spcBef>
                <a:spcPct val="0"/>
              </a:spcBef>
              <a:buNone/>
              <a:defRPr sz="4400" b="0" kern="1200" cap="none" spc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N    =    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</a:p>
          <a:p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</a:p>
        </p:txBody>
      </p:sp>
    </p:spTree>
    <p:extLst>
      <p:ext uri="{BB962C8B-B14F-4D97-AF65-F5344CB8AC3E}">
        <p14:creationId xmlns:p14="http://schemas.microsoft.com/office/powerpoint/2010/main" val="3077955609"/>
      </p:ext>
    </p:extLst>
  </p:cSld>
  <p:clrMapOvr>
    <a:masterClrMapping/>
  </p:clrMapOvr>
  <p:transition>
    <p:strips dir="rd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-1902"/>
            <a:ext cx="8229600" cy="1143000"/>
          </a:xfrm>
        </p:spPr>
        <p:txBody>
          <a:bodyPr>
            <a:normAutofit/>
          </a:bodyPr>
          <a:lstStyle/>
          <a:p>
            <a:r>
              <a:rPr lang="ru-RU" sz="6000" dirty="0" smtClean="0"/>
              <a:t>Задачи</a:t>
            </a:r>
            <a:endParaRPr lang="ru-RU" sz="6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052736"/>
            <a:ext cx="9073008" cy="452596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  <a:hlinkClick r:id="rId3" action="ppaction://hlinksldjump"/>
              </a:rPr>
              <a:t>1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  <a:hlinkClick r:id="rId3" action="ppaction://hlinksldjump"/>
              </a:rPr>
              <a:t>. 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  <a:hlinkClick r:id="rId3" action="ppaction://hlinksldjump"/>
              </a:rPr>
              <a:t>Змей Горыныч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  <a:hlinkClick r:id="rId3" action="ppaction://hlinksldjump"/>
              </a:rPr>
              <a:t> (560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  <a:hlinkClick r:id="rId3" action="ppaction://hlinksldjump"/>
              </a:rPr>
              <a:t>)</a:t>
            </a:r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  <a:hlinkClick r:id="rId4" action="ppaction://hlinksldjump"/>
              </a:rPr>
              <a:t>2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  <a:hlinkClick r:id="rId4" action="ppaction://hlinksldjump"/>
              </a:rPr>
              <a:t>. Метро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  <a:hlinkClick r:id="rId4" action="ppaction://hlinksldjump"/>
              </a:rPr>
              <a:t> (511</a:t>
            </a: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  <a:hlinkClick r:id="rId4" action="ppaction://hlinksldjump"/>
              </a:rPr>
              <a:t>)</a:t>
            </a:r>
            <a:endParaRPr lang="ru-RU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  <a:hlinkClick r:id="rId5" action="ppaction://hlinksldjump"/>
              </a:rPr>
              <a:t>3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  <a:hlinkClick r:id="rId5" action="ppaction://hlinksldjump"/>
              </a:rPr>
              <a:t>. Кони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  <a:hlinkClick r:id="rId5" action="ppaction://hlinksldjump"/>
              </a:rPr>
              <a:t> (564</a:t>
            </a: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  <a:hlinkClick r:id="rId5" action="ppaction://hlinksldjump"/>
              </a:rPr>
              <a:t>)</a:t>
            </a:r>
            <a:endParaRPr lang="ru-RU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  <a:hlinkClick r:id="rId6" action="ppaction://hlinksldjump"/>
              </a:rPr>
              <a:t>4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  <a:hlinkClick r:id="rId6" action="ppaction://hlinksldjump"/>
              </a:rPr>
              <a:t>. Шкаф (1416</a:t>
            </a:r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  <a:hlinkClick r:id="rId6" action="ppaction://hlinksldjump"/>
              </a:rPr>
              <a:t>)</a:t>
            </a:r>
            <a:endParaRPr lang="en-US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  <a:hlinkClick r:id="rId7" action="ppaction://hlinksldjump"/>
              </a:rPr>
              <a:t>5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  <a:hlinkClick r:id="rId7" action="ppaction://hlinksldjump"/>
              </a:rPr>
              <a:t>. День святого Франциска </a:t>
            </a:r>
            <a:r>
              <a:rPr lang="ru-RU" b="1" dirty="0" err="1">
                <a:latin typeface="Arial" panose="020B0604020202020204" pitchFamily="34" charset="0"/>
                <a:cs typeface="Arial" panose="020B0604020202020204" pitchFamily="34" charset="0"/>
                <a:hlinkClick r:id="rId7" action="ppaction://hlinksldjump"/>
              </a:rPr>
              <a:t>Ксавьера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  <a:hlinkClick r:id="rId7" action="ppaction://hlinksldjump"/>
              </a:rPr>
              <a:t> (234</a:t>
            </a:r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  <a:hlinkClick r:id="rId7" action="ppaction://hlinksldjump"/>
              </a:rPr>
              <a:t>)</a:t>
            </a:r>
            <a:endParaRPr lang="ru-RU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  <a:hlinkClick r:id="rId8" action="ppaction://hlinksldjump"/>
              </a:rPr>
              <a:t>6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  <a:hlinkClick r:id="rId8" action="ppaction://hlinksldjump"/>
              </a:rPr>
              <a:t>. Бесконечная таблица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  <a:hlinkClick r:id="rId8" action="ppaction://hlinksldjump"/>
              </a:rPr>
              <a:t> (236)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  <a:hlinkClick r:id="rId9" action="ppaction://hlinksldjump"/>
              </a:rPr>
              <a:t>7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  <a:hlinkClick r:id="rId9" action="ppaction://hlinksldjump"/>
              </a:rPr>
              <a:t>. Билеты на метро (304</a:t>
            </a:r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  <a:hlinkClick r:id="rId9" action="ppaction://hlinksldjump"/>
              </a:rPr>
              <a:t>)</a:t>
            </a:r>
            <a:endParaRPr lang="ru-RU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ru-RU" b="1" dirty="0" smtClean="0">
                <a:hlinkClick r:id="rId10" action="ppaction://hlinksldjump"/>
              </a:rPr>
              <a:t>8</a:t>
            </a:r>
            <a:r>
              <a:rPr lang="ru-RU" b="1" dirty="0">
                <a:hlinkClick r:id="rId10" action="ppaction://hlinksldjump"/>
              </a:rPr>
              <a:t>. Яша плавает в бассейне (525)</a:t>
            </a:r>
            <a:endParaRPr lang="ru-RU" dirty="0"/>
          </a:p>
          <a:p>
            <a:pPr marL="0" indent="0">
              <a:buNone/>
            </a:pPr>
            <a:endParaRPr lang="ru-RU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171003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strips dir="rd"/>
  </p:transition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6135" y="84382"/>
            <a:ext cx="3106688" cy="1210146"/>
          </a:xfrm>
        </p:spPr>
        <p:txBody>
          <a:bodyPr/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K    =    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39552" y="1286538"/>
            <a:ext cx="1072178" cy="107217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4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611730" y="1286538"/>
            <a:ext cx="1072178" cy="107217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4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539552" y="2358716"/>
            <a:ext cx="1072178" cy="107217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4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1611730" y="2358716"/>
            <a:ext cx="1072178" cy="107217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4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683908" y="1286538"/>
            <a:ext cx="1072178" cy="107217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4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2683908" y="2358716"/>
            <a:ext cx="1072178" cy="107217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4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541586" y="3430894"/>
            <a:ext cx="1072178" cy="107217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4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1611730" y="3430894"/>
            <a:ext cx="1072178" cy="107217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4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2683908" y="3430894"/>
            <a:ext cx="1072178" cy="107217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4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3756086" y="1286538"/>
            <a:ext cx="1072178" cy="107217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4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3756086" y="2358716"/>
            <a:ext cx="1072178" cy="107217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4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3756086" y="3430894"/>
            <a:ext cx="1072178" cy="107217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4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541586" y="4503072"/>
            <a:ext cx="1072178" cy="107217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4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1611730" y="4503072"/>
            <a:ext cx="1072178" cy="107217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4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2683908" y="4503072"/>
            <a:ext cx="1072178" cy="107217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4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3756086" y="4503072"/>
            <a:ext cx="1072178" cy="107217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4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4814486" y="1286538"/>
            <a:ext cx="1072178" cy="107217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4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4814486" y="2358716"/>
            <a:ext cx="1072178" cy="107217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4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Прямоугольник 30"/>
          <p:cNvSpPr/>
          <p:nvPr/>
        </p:nvSpPr>
        <p:spPr>
          <a:xfrm>
            <a:off x="4814486" y="3430894"/>
            <a:ext cx="1072178" cy="107217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4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Прямоугольник 31"/>
          <p:cNvSpPr/>
          <p:nvPr/>
        </p:nvSpPr>
        <p:spPr>
          <a:xfrm>
            <a:off x="4814486" y="4503072"/>
            <a:ext cx="1072178" cy="107217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4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Прямоугольник 32"/>
          <p:cNvSpPr/>
          <p:nvPr/>
        </p:nvSpPr>
        <p:spPr>
          <a:xfrm>
            <a:off x="541586" y="5526363"/>
            <a:ext cx="1072178" cy="107217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4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Прямоугольник 33"/>
          <p:cNvSpPr/>
          <p:nvPr/>
        </p:nvSpPr>
        <p:spPr>
          <a:xfrm>
            <a:off x="1611730" y="5526363"/>
            <a:ext cx="1072178" cy="107217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4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Прямоугольник 34"/>
          <p:cNvSpPr/>
          <p:nvPr/>
        </p:nvSpPr>
        <p:spPr>
          <a:xfrm>
            <a:off x="2683908" y="5526363"/>
            <a:ext cx="1072178" cy="107217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4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6" name="Прямоугольник 35"/>
          <p:cNvSpPr/>
          <p:nvPr/>
        </p:nvSpPr>
        <p:spPr>
          <a:xfrm>
            <a:off x="3756086" y="5526363"/>
            <a:ext cx="1072178" cy="107217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4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Прямоугольник 36"/>
          <p:cNvSpPr/>
          <p:nvPr/>
        </p:nvSpPr>
        <p:spPr>
          <a:xfrm>
            <a:off x="4814486" y="5526363"/>
            <a:ext cx="1072178" cy="107217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4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1689055"/>
      </p:ext>
    </p:extLst>
  </p:cSld>
  <p:clrMapOvr>
    <a:masterClrMapping/>
  </p:clrMapOvr>
  <p:transition>
    <p:strips dir="rd"/>
  </p:transition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6135" y="84382"/>
            <a:ext cx="3106688" cy="1210146"/>
          </a:xfrm>
        </p:spPr>
        <p:txBody>
          <a:bodyPr/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K    =    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39552" y="1286538"/>
            <a:ext cx="1072178" cy="107217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ru-RU" sz="4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611730" y="1286538"/>
            <a:ext cx="1072178" cy="107217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ru-RU" sz="4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539552" y="2358716"/>
            <a:ext cx="1072178" cy="107217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ru-RU" sz="4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1611730" y="2358716"/>
            <a:ext cx="1072178" cy="107217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endParaRPr lang="ru-RU" sz="4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683908" y="1286538"/>
            <a:ext cx="1072178" cy="107217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endParaRPr lang="ru-RU" sz="4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2683908" y="2358716"/>
            <a:ext cx="1072178" cy="107217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endParaRPr lang="ru-RU" sz="4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541586" y="3430894"/>
            <a:ext cx="1072178" cy="107217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endParaRPr lang="ru-RU" sz="4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1611730" y="3430894"/>
            <a:ext cx="1072178" cy="107217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endParaRPr lang="ru-RU" sz="4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2683908" y="3430894"/>
            <a:ext cx="1072178" cy="107217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  <a:endParaRPr lang="ru-RU" sz="4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3756086" y="1286538"/>
            <a:ext cx="1072178" cy="107217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4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3756086" y="2358716"/>
            <a:ext cx="1072178" cy="107217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4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3756086" y="3430894"/>
            <a:ext cx="1072178" cy="107217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4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541586" y="4503072"/>
            <a:ext cx="1072178" cy="107217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4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1611730" y="4503072"/>
            <a:ext cx="1072178" cy="107217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4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2683908" y="4503072"/>
            <a:ext cx="1072178" cy="107217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4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3756086" y="4503072"/>
            <a:ext cx="1072178" cy="107217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4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Заголовок 1"/>
          <p:cNvSpPr txBox="1">
            <a:spLocks/>
          </p:cNvSpPr>
          <p:nvPr/>
        </p:nvSpPr>
        <p:spPr>
          <a:xfrm>
            <a:off x="5940152" y="427744"/>
            <a:ext cx="3106688" cy="1210146"/>
          </a:xfrm>
          <a:prstGeom prst="rect">
            <a:avLst/>
          </a:prstGeom>
        </p:spPr>
        <p:txBody>
          <a:bodyPr vert="horz" rtlCol="0" anchor="ctr">
            <a:normAutofit/>
          </a:bodyPr>
          <a:lstStyle>
            <a:lvl1pPr algn="ctr" rtl="0" eaLnBrk="1" latinLnBrk="0" hangingPunct="1">
              <a:spcBef>
                <a:spcPct val="0"/>
              </a:spcBef>
              <a:buNone/>
              <a:defRPr sz="4400" b="0" kern="1200" cap="none" spc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N    =     2</a:t>
            </a:r>
            <a:endParaRPr lang="ru-RU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Заголовок 1"/>
          <p:cNvSpPr txBox="1">
            <a:spLocks/>
          </p:cNvSpPr>
          <p:nvPr/>
        </p:nvSpPr>
        <p:spPr>
          <a:xfrm>
            <a:off x="6072745" y="2894805"/>
            <a:ext cx="3106688" cy="1210146"/>
          </a:xfrm>
          <a:prstGeom prst="rect">
            <a:avLst/>
          </a:prstGeom>
        </p:spPr>
        <p:txBody>
          <a:bodyPr vert="horz" rtlCol="0" anchor="ctr">
            <a:normAutofit/>
          </a:bodyPr>
          <a:lstStyle>
            <a:lvl1pPr algn="ctr" rtl="0" eaLnBrk="1" latinLnBrk="0" hangingPunct="1">
              <a:spcBef>
                <a:spcPct val="0"/>
              </a:spcBef>
              <a:buNone/>
              <a:defRPr sz="4400" b="0" kern="1200" cap="none" spc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N    =    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</a:p>
        </p:txBody>
      </p:sp>
      <p:sp>
        <p:nvSpPr>
          <p:cNvPr id="28" name="Заголовок 1"/>
          <p:cNvSpPr txBox="1">
            <a:spLocks/>
          </p:cNvSpPr>
          <p:nvPr/>
        </p:nvSpPr>
        <p:spPr>
          <a:xfrm>
            <a:off x="6037312" y="1637890"/>
            <a:ext cx="3106688" cy="1210146"/>
          </a:xfrm>
          <a:prstGeom prst="rect">
            <a:avLst/>
          </a:prstGeom>
        </p:spPr>
        <p:txBody>
          <a:bodyPr vert="horz" rtlCol="0" anchor="ctr">
            <a:normAutofit/>
          </a:bodyPr>
          <a:lstStyle>
            <a:lvl1pPr algn="ctr" rtl="0" eaLnBrk="1" latinLnBrk="0" hangingPunct="1">
              <a:spcBef>
                <a:spcPct val="0"/>
              </a:spcBef>
              <a:buNone/>
              <a:defRPr sz="4400" b="0" kern="1200" cap="none" spc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N    =    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</a:p>
        </p:txBody>
      </p:sp>
      <p:sp>
        <p:nvSpPr>
          <p:cNvPr id="29" name="Прямоугольник 28"/>
          <p:cNvSpPr/>
          <p:nvPr/>
        </p:nvSpPr>
        <p:spPr>
          <a:xfrm>
            <a:off x="4814486" y="1286538"/>
            <a:ext cx="1072178" cy="107217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4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4814486" y="2358716"/>
            <a:ext cx="1072178" cy="107217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4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Прямоугольник 30"/>
          <p:cNvSpPr/>
          <p:nvPr/>
        </p:nvSpPr>
        <p:spPr>
          <a:xfrm>
            <a:off x="4814486" y="3430894"/>
            <a:ext cx="1072178" cy="107217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4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Прямоугольник 31"/>
          <p:cNvSpPr/>
          <p:nvPr/>
        </p:nvSpPr>
        <p:spPr>
          <a:xfrm>
            <a:off x="4814486" y="4503072"/>
            <a:ext cx="1072178" cy="107217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4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Прямоугольник 32"/>
          <p:cNvSpPr/>
          <p:nvPr/>
        </p:nvSpPr>
        <p:spPr>
          <a:xfrm>
            <a:off x="541586" y="5526363"/>
            <a:ext cx="1072178" cy="107217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4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Прямоугольник 33"/>
          <p:cNvSpPr/>
          <p:nvPr/>
        </p:nvSpPr>
        <p:spPr>
          <a:xfrm>
            <a:off x="1611730" y="5526363"/>
            <a:ext cx="1072178" cy="107217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4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Прямоугольник 34"/>
          <p:cNvSpPr/>
          <p:nvPr/>
        </p:nvSpPr>
        <p:spPr>
          <a:xfrm>
            <a:off x="2683908" y="5526363"/>
            <a:ext cx="1072178" cy="107217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4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6" name="Прямоугольник 35"/>
          <p:cNvSpPr/>
          <p:nvPr/>
        </p:nvSpPr>
        <p:spPr>
          <a:xfrm>
            <a:off x="3756086" y="5526363"/>
            <a:ext cx="1072178" cy="107217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4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Прямоугольник 36"/>
          <p:cNvSpPr/>
          <p:nvPr/>
        </p:nvSpPr>
        <p:spPr>
          <a:xfrm>
            <a:off x="4814486" y="5526363"/>
            <a:ext cx="1072178" cy="107217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4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Заголовок 1"/>
          <p:cNvSpPr txBox="1">
            <a:spLocks/>
          </p:cNvSpPr>
          <p:nvPr/>
        </p:nvSpPr>
        <p:spPr>
          <a:xfrm>
            <a:off x="6089232" y="4150218"/>
            <a:ext cx="3106688" cy="1210146"/>
          </a:xfrm>
          <a:prstGeom prst="rect">
            <a:avLst/>
          </a:prstGeom>
        </p:spPr>
        <p:txBody>
          <a:bodyPr vert="horz" rtlCol="0" anchor="ctr">
            <a:normAutofit/>
          </a:bodyPr>
          <a:lstStyle>
            <a:lvl1pPr algn="ctr" rtl="0" eaLnBrk="1" latinLnBrk="0" hangingPunct="1">
              <a:spcBef>
                <a:spcPct val="0"/>
              </a:spcBef>
              <a:buNone/>
              <a:defRPr sz="4400" b="0" kern="1200" cap="none" spc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N    =    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</a:p>
        </p:txBody>
      </p:sp>
      <p:sp>
        <p:nvSpPr>
          <p:cNvPr id="39" name="Заголовок 1"/>
          <p:cNvSpPr txBox="1">
            <a:spLocks/>
          </p:cNvSpPr>
          <p:nvPr/>
        </p:nvSpPr>
        <p:spPr>
          <a:xfrm>
            <a:off x="6089232" y="5401179"/>
            <a:ext cx="3106688" cy="1210146"/>
          </a:xfrm>
          <a:prstGeom prst="rect">
            <a:avLst/>
          </a:prstGeom>
        </p:spPr>
        <p:txBody>
          <a:bodyPr vert="horz" rtlCol="0" anchor="ctr">
            <a:normAutofit/>
          </a:bodyPr>
          <a:lstStyle>
            <a:lvl1pPr algn="ctr" rtl="0" eaLnBrk="1" latinLnBrk="0" hangingPunct="1">
              <a:spcBef>
                <a:spcPct val="0"/>
              </a:spcBef>
              <a:buNone/>
              <a:defRPr sz="4400" b="0" kern="1200" cap="none" spc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N    =    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</a:p>
        </p:txBody>
      </p:sp>
    </p:spTree>
    <p:extLst>
      <p:ext uri="{BB962C8B-B14F-4D97-AF65-F5344CB8AC3E}">
        <p14:creationId xmlns:p14="http://schemas.microsoft.com/office/powerpoint/2010/main" val="97468019"/>
      </p:ext>
    </p:extLst>
  </p:cSld>
  <p:clrMapOvr>
    <a:masterClrMapping/>
  </p:clrMapOvr>
  <p:transition>
    <p:strips dir="rd"/>
  </p:transition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6135" y="84382"/>
            <a:ext cx="3106688" cy="1210146"/>
          </a:xfrm>
        </p:spPr>
        <p:txBody>
          <a:bodyPr/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K    =    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39552" y="1286538"/>
            <a:ext cx="1072178" cy="107217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ru-RU" sz="4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611730" y="1286538"/>
            <a:ext cx="1072178" cy="107217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ru-RU" sz="4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0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539552" y="2358716"/>
            <a:ext cx="1072178" cy="107217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ru-RU" sz="4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0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1611730" y="2358716"/>
            <a:ext cx="1072178" cy="107217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00206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endParaRPr lang="ru-RU" sz="4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00206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683908" y="1286538"/>
            <a:ext cx="1072178" cy="107217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00206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endParaRPr lang="ru-RU" sz="4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00206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2683908" y="2358716"/>
            <a:ext cx="1072178" cy="107217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endParaRPr lang="ru-RU" sz="4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541586" y="3430894"/>
            <a:ext cx="1072178" cy="107217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00206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endParaRPr lang="ru-RU" sz="4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00206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1611730" y="3430894"/>
            <a:ext cx="1072178" cy="107217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endParaRPr lang="ru-RU" sz="4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2683908" y="3430894"/>
            <a:ext cx="1072178" cy="107217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bg1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  <a:endParaRPr lang="ru-RU" sz="4400" dirty="0">
              <a:ln w="18415" cmpd="sng">
                <a:solidFill>
                  <a:srgbClr val="FFFFFF"/>
                </a:solidFill>
                <a:prstDash val="solid"/>
              </a:ln>
              <a:solidFill>
                <a:schemeClr val="bg1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3756086" y="1286538"/>
            <a:ext cx="1072178" cy="107217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ru-RU" sz="4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0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3756086" y="2358716"/>
            <a:ext cx="1072178" cy="107217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00206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endParaRPr lang="ru-RU" sz="4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00206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3756086" y="3430894"/>
            <a:ext cx="1072178" cy="107217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endParaRPr lang="ru-RU" sz="4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541586" y="4503072"/>
            <a:ext cx="1072178" cy="107217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ru-RU" sz="4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0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1611730" y="4503072"/>
            <a:ext cx="1072178" cy="107217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00206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endParaRPr lang="ru-RU" sz="4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00206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2683908" y="4503072"/>
            <a:ext cx="1072178" cy="107217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endParaRPr lang="ru-RU" sz="4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3756086" y="4503072"/>
            <a:ext cx="1072178" cy="107217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00206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endParaRPr lang="ru-RU" sz="4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00206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Заголовок 1"/>
          <p:cNvSpPr txBox="1">
            <a:spLocks/>
          </p:cNvSpPr>
          <p:nvPr/>
        </p:nvSpPr>
        <p:spPr>
          <a:xfrm>
            <a:off x="5940152" y="427744"/>
            <a:ext cx="3106688" cy="1210146"/>
          </a:xfrm>
          <a:prstGeom prst="rect">
            <a:avLst/>
          </a:prstGeom>
        </p:spPr>
        <p:txBody>
          <a:bodyPr vert="horz" rtlCol="0" anchor="ctr">
            <a:normAutofit fontScale="92500" lnSpcReduction="20000"/>
          </a:bodyPr>
          <a:lstStyle>
            <a:lvl1pPr algn="ctr" rtl="0" eaLnBrk="1" latinLnBrk="0" hangingPunct="1">
              <a:spcBef>
                <a:spcPct val="0"/>
              </a:spcBef>
              <a:buNone/>
              <a:defRPr sz="4400" b="0" kern="1200" cap="none" spc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N    =     2</a:t>
            </a:r>
            <a:endParaRPr lang="ru-RU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Заголовок 1"/>
          <p:cNvSpPr txBox="1">
            <a:spLocks/>
          </p:cNvSpPr>
          <p:nvPr/>
        </p:nvSpPr>
        <p:spPr>
          <a:xfrm>
            <a:off x="6072745" y="2894805"/>
            <a:ext cx="3106688" cy="1210146"/>
          </a:xfrm>
          <a:prstGeom prst="rect">
            <a:avLst/>
          </a:prstGeom>
        </p:spPr>
        <p:txBody>
          <a:bodyPr vert="horz" rtlCol="0" anchor="ctr">
            <a:normAutofit fontScale="92500" lnSpcReduction="20000"/>
          </a:bodyPr>
          <a:lstStyle>
            <a:lvl1pPr algn="ctr" rtl="0" eaLnBrk="1" latinLnBrk="0" hangingPunct="1">
              <a:spcBef>
                <a:spcPct val="0"/>
              </a:spcBef>
              <a:buNone/>
              <a:defRPr sz="4400" b="0" kern="1200" cap="none" spc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N    =    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</a:p>
          <a:p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Заголовок 1"/>
          <p:cNvSpPr txBox="1">
            <a:spLocks/>
          </p:cNvSpPr>
          <p:nvPr/>
        </p:nvSpPr>
        <p:spPr>
          <a:xfrm>
            <a:off x="6037312" y="1637890"/>
            <a:ext cx="3106688" cy="1210146"/>
          </a:xfrm>
          <a:prstGeom prst="rect">
            <a:avLst/>
          </a:prstGeom>
        </p:spPr>
        <p:txBody>
          <a:bodyPr vert="horz" rtlCol="0" anchor="ctr">
            <a:normAutofit fontScale="92500" lnSpcReduction="20000"/>
          </a:bodyPr>
          <a:lstStyle>
            <a:lvl1pPr algn="ctr" rtl="0" eaLnBrk="1" latinLnBrk="0" hangingPunct="1">
              <a:spcBef>
                <a:spcPct val="0"/>
              </a:spcBef>
              <a:buNone/>
              <a:defRPr sz="4400" b="0" kern="1200" cap="none" spc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N    =    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</a:p>
          <a:p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</a:p>
        </p:txBody>
      </p:sp>
      <p:sp>
        <p:nvSpPr>
          <p:cNvPr id="29" name="Прямоугольник 28"/>
          <p:cNvSpPr/>
          <p:nvPr/>
        </p:nvSpPr>
        <p:spPr>
          <a:xfrm>
            <a:off x="4814486" y="1286538"/>
            <a:ext cx="1072178" cy="107217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ru-RU" sz="4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4814486" y="2358716"/>
            <a:ext cx="1072178" cy="107217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ru-RU" sz="4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0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Прямоугольник 30"/>
          <p:cNvSpPr/>
          <p:nvPr/>
        </p:nvSpPr>
        <p:spPr>
          <a:xfrm>
            <a:off x="4814486" y="3430894"/>
            <a:ext cx="1072178" cy="107217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00206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endParaRPr lang="ru-RU" sz="4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00206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Прямоугольник 31"/>
          <p:cNvSpPr/>
          <p:nvPr/>
        </p:nvSpPr>
        <p:spPr>
          <a:xfrm>
            <a:off x="4814486" y="4503072"/>
            <a:ext cx="1072178" cy="107217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ru-RU" sz="4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0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Прямоугольник 32"/>
          <p:cNvSpPr/>
          <p:nvPr/>
        </p:nvSpPr>
        <p:spPr>
          <a:xfrm>
            <a:off x="541586" y="5526363"/>
            <a:ext cx="1072178" cy="107217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ru-RU" sz="4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Прямоугольник 33"/>
          <p:cNvSpPr/>
          <p:nvPr/>
        </p:nvSpPr>
        <p:spPr>
          <a:xfrm>
            <a:off x="1611730" y="5526363"/>
            <a:ext cx="1072178" cy="107217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ru-RU" sz="4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0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Прямоугольник 34"/>
          <p:cNvSpPr/>
          <p:nvPr/>
        </p:nvSpPr>
        <p:spPr>
          <a:xfrm>
            <a:off x="2683908" y="5526363"/>
            <a:ext cx="1072178" cy="107217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00206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endParaRPr lang="ru-RU" sz="4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00206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6" name="Прямоугольник 35"/>
          <p:cNvSpPr/>
          <p:nvPr/>
        </p:nvSpPr>
        <p:spPr>
          <a:xfrm>
            <a:off x="3756086" y="5526363"/>
            <a:ext cx="1072178" cy="107217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ru-RU" sz="4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0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Прямоугольник 36"/>
          <p:cNvSpPr/>
          <p:nvPr/>
        </p:nvSpPr>
        <p:spPr>
          <a:xfrm>
            <a:off x="4814486" y="5526363"/>
            <a:ext cx="1072178" cy="107217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ru-RU" sz="4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Заголовок 1"/>
          <p:cNvSpPr txBox="1">
            <a:spLocks/>
          </p:cNvSpPr>
          <p:nvPr/>
        </p:nvSpPr>
        <p:spPr>
          <a:xfrm>
            <a:off x="6089232" y="4150218"/>
            <a:ext cx="3106688" cy="1210146"/>
          </a:xfrm>
          <a:prstGeom prst="rect">
            <a:avLst/>
          </a:prstGeom>
        </p:spPr>
        <p:txBody>
          <a:bodyPr vert="horz" rtlCol="0" anchor="ctr">
            <a:normAutofit fontScale="92500" lnSpcReduction="20000"/>
          </a:bodyPr>
          <a:lstStyle>
            <a:lvl1pPr algn="ctr" rtl="0" eaLnBrk="1" latinLnBrk="0" hangingPunct="1">
              <a:spcBef>
                <a:spcPct val="0"/>
              </a:spcBef>
              <a:buNone/>
              <a:defRPr sz="4400" b="0" kern="1200" cap="none" spc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N    =    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</a:p>
          <a:p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9" name="Заголовок 1"/>
          <p:cNvSpPr txBox="1">
            <a:spLocks/>
          </p:cNvSpPr>
          <p:nvPr/>
        </p:nvSpPr>
        <p:spPr>
          <a:xfrm>
            <a:off x="6089232" y="5401179"/>
            <a:ext cx="3106688" cy="1210146"/>
          </a:xfrm>
          <a:prstGeom prst="rect">
            <a:avLst/>
          </a:prstGeom>
        </p:spPr>
        <p:txBody>
          <a:bodyPr vert="horz" rtlCol="0" anchor="ctr">
            <a:normAutofit fontScale="92500" lnSpcReduction="20000"/>
          </a:bodyPr>
          <a:lstStyle>
            <a:lvl1pPr algn="ctr" rtl="0" eaLnBrk="1" latinLnBrk="0" hangingPunct="1">
              <a:spcBef>
                <a:spcPct val="0"/>
              </a:spcBef>
              <a:buNone/>
              <a:defRPr sz="4400" b="0" kern="1200" cap="none" spc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N    =    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</a:p>
          <a:p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1103112"/>
      </p:ext>
    </p:extLst>
  </p:cSld>
  <p:clrMapOvr>
    <a:masterClrMapping/>
  </p:clrMapOvr>
  <p:transition>
    <p:strips dir="rd"/>
  </p:transition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-196079"/>
            <a:ext cx="3106688" cy="1210146"/>
          </a:xfrm>
        </p:spPr>
        <p:txBody>
          <a:bodyPr/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K    =    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Заголовок 1"/>
          <p:cNvSpPr txBox="1">
            <a:spLocks/>
          </p:cNvSpPr>
          <p:nvPr/>
        </p:nvSpPr>
        <p:spPr>
          <a:xfrm>
            <a:off x="5940152" y="427744"/>
            <a:ext cx="3106688" cy="1210146"/>
          </a:xfrm>
          <a:prstGeom prst="rect">
            <a:avLst/>
          </a:prstGeom>
        </p:spPr>
        <p:txBody>
          <a:bodyPr vert="horz" rtlCol="0" anchor="ctr">
            <a:normAutofit fontScale="92500" lnSpcReduction="20000"/>
          </a:bodyPr>
          <a:lstStyle>
            <a:lvl1pPr algn="ctr" rtl="0" eaLnBrk="1" latinLnBrk="0" hangingPunct="1">
              <a:spcBef>
                <a:spcPct val="0"/>
              </a:spcBef>
              <a:buNone/>
              <a:defRPr sz="4400" b="0" kern="1200" cap="none" spc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N    =     2</a:t>
            </a:r>
            <a:endParaRPr lang="ru-RU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Заголовок 1"/>
          <p:cNvSpPr txBox="1">
            <a:spLocks/>
          </p:cNvSpPr>
          <p:nvPr/>
        </p:nvSpPr>
        <p:spPr>
          <a:xfrm>
            <a:off x="6072745" y="2894805"/>
            <a:ext cx="3106688" cy="1210146"/>
          </a:xfrm>
          <a:prstGeom prst="rect">
            <a:avLst/>
          </a:prstGeom>
        </p:spPr>
        <p:txBody>
          <a:bodyPr vert="horz" rtlCol="0" anchor="ctr">
            <a:normAutofit fontScale="92500" lnSpcReduction="20000"/>
          </a:bodyPr>
          <a:lstStyle>
            <a:lvl1pPr algn="ctr" rtl="0" eaLnBrk="1" latinLnBrk="0" hangingPunct="1">
              <a:spcBef>
                <a:spcPct val="0"/>
              </a:spcBef>
              <a:buNone/>
              <a:defRPr sz="4400" b="0" kern="1200" cap="none" spc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N    =    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</a:p>
          <a:p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12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Заголовок 1"/>
          <p:cNvSpPr txBox="1">
            <a:spLocks/>
          </p:cNvSpPr>
          <p:nvPr/>
        </p:nvSpPr>
        <p:spPr>
          <a:xfrm>
            <a:off x="6037312" y="1637890"/>
            <a:ext cx="3106688" cy="1210146"/>
          </a:xfrm>
          <a:prstGeom prst="rect">
            <a:avLst/>
          </a:prstGeom>
        </p:spPr>
        <p:txBody>
          <a:bodyPr vert="horz" rtlCol="0" anchor="ctr">
            <a:normAutofit fontScale="92500" lnSpcReduction="20000"/>
          </a:bodyPr>
          <a:lstStyle>
            <a:lvl1pPr algn="ctr" rtl="0" eaLnBrk="1" latinLnBrk="0" hangingPunct="1">
              <a:spcBef>
                <a:spcPct val="0"/>
              </a:spcBef>
              <a:buNone/>
              <a:defRPr sz="4400" b="0" kern="1200" cap="none" spc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N    =    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</a:p>
          <a:p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323528" y="1052736"/>
            <a:ext cx="924077" cy="9639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ru-RU" sz="4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247605" y="1052736"/>
            <a:ext cx="924077" cy="9639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ru-RU" sz="4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0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323528" y="2016709"/>
            <a:ext cx="924077" cy="9639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ru-RU" sz="4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0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1247605" y="2016709"/>
            <a:ext cx="924077" cy="9639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00206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endParaRPr lang="ru-RU" sz="4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00206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171683" y="1052736"/>
            <a:ext cx="924077" cy="9639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00206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endParaRPr lang="ru-RU" sz="4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00206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2171683" y="2016709"/>
            <a:ext cx="924077" cy="9639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endParaRPr lang="ru-RU" sz="4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323527" y="3921348"/>
            <a:ext cx="924077" cy="9639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00206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endParaRPr lang="ru-RU" sz="4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00206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1245851" y="3921348"/>
            <a:ext cx="924077" cy="9639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endParaRPr lang="ru-RU" sz="4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2169929" y="3921348"/>
            <a:ext cx="924077" cy="9639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bg1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  <a:endParaRPr lang="ru-RU" sz="4400" dirty="0">
              <a:ln w="18415" cmpd="sng">
                <a:solidFill>
                  <a:srgbClr val="FFFFFF"/>
                </a:solidFill>
                <a:prstDash val="solid"/>
              </a:ln>
              <a:solidFill>
                <a:schemeClr val="bg1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4019837" y="1062284"/>
            <a:ext cx="924077" cy="9639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ru-RU" sz="4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0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4019837" y="2026257"/>
            <a:ext cx="924077" cy="9639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00206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endParaRPr lang="ru-RU" sz="4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00206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4018083" y="3930896"/>
            <a:ext cx="924077" cy="9639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endParaRPr lang="ru-RU" sz="4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323527" y="4885321"/>
            <a:ext cx="924077" cy="9639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ru-RU" sz="4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0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1245851" y="4885321"/>
            <a:ext cx="924077" cy="9639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00206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endParaRPr lang="ru-RU" sz="4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00206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2169929" y="4885321"/>
            <a:ext cx="924077" cy="9639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endParaRPr lang="ru-RU" sz="4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4018083" y="4894869"/>
            <a:ext cx="924077" cy="9639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00206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endParaRPr lang="ru-RU" sz="4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00206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4932040" y="1062284"/>
            <a:ext cx="924077" cy="9639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ru-RU" sz="4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4932040" y="2026257"/>
            <a:ext cx="924077" cy="9639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ru-RU" sz="4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0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Прямоугольник 30"/>
          <p:cNvSpPr/>
          <p:nvPr/>
        </p:nvSpPr>
        <p:spPr>
          <a:xfrm>
            <a:off x="4930286" y="3930896"/>
            <a:ext cx="924077" cy="9639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00206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endParaRPr lang="ru-RU" sz="4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00206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Прямоугольник 31"/>
          <p:cNvSpPr/>
          <p:nvPr/>
        </p:nvSpPr>
        <p:spPr>
          <a:xfrm>
            <a:off x="4930286" y="4894869"/>
            <a:ext cx="924077" cy="9639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ru-RU" sz="4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0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Прямоугольник 32"/>
          <p:cNvSpPr/>
          <p:nvPr/>
        </p:nvSpPr>
        <p:spPr>
          <a:xfrm>
            <a:off x="323527" y="5805342"/>
            <a:ext cx="924077" cy="9639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ru-RU" sz="4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Прямоугольник 33"/>
          <p:cNvSpPr/>
          <p:nvPr/>
        </p:nvSpPr>
        <p:spPr>
          <a:xfrm>
            <a:off x="1245851" y="5805342"/>
            <a:ext cx="924077" cy="9639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ru-RU" sz="4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0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Прямоугольник 34"/>
          <p:cNvSpPr/>
          <p:nvPr/>
        </p:nvSpPr>
        <p:spPr>
          <a:xfrm>
            <a:off x="2169929" y="5805342"/>
            <a:ext cx="924077" cy="9639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00206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endParaRPr lang="ru-RU" sz="4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00206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6" name="Прямоугольник 35"/>
          <p:cNvSpPr/>
          <p:nvPr/>
        </p:nvSpPr>
        <p:spPr>
          <a:xfrm>
            <a:off x="4018083" y="5814890"/>
            <a:ext cx="924077" cy="9639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ru-RU" sz="4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0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Прямоугольник 36"/>
          <p:cNvSpPr/>
          <p:nvPr/>
        </p:nvSpPr>
        <p:spPr>
          <a:xfrm>
            <a:off x="4930286" y="5814890"/>
            <a:ext cx="924077" cy="9639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ru-RU" sz="4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Заголовок 1"/>
          <p:cNvSpPr txBox="1">
            <a:spLocks/>
          </p:cNvSpPr>
          <p:nvPr/>
        </p:nvSpPr>
        <p:spPr>
          <a:xfrm>
            <a:off x="6089232" y="4150218"/>
            <a:ext cx="3106688" cy="1210146"/>
          </a:xfrm>
          <a:prstGeom prst="rect">
            <a:avLst/>
          </a:prstGeom>
        </p:spPr>
        <p:txBody>
          <a:bodyPr vert="horz" rtlCol="0" anchor="ctr">
            <a:normAutofit fontScale="92500" lnSpcReduction="20000"/>
          </a:bodyPr>
          <a:lstStyle>
            <a:lvl1pPr algn="ctr" rtl="0" eaLnBrk="1" latinLnBrk="0" hangingPunct="1">
              <a:spcBef>
                <a:spcPct val="0"/>
              </a:spcBef>
              <a:buNone/>
              <a:defRPr sz="4400" b="0" kern="1200" cap="none" spc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N    =    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</a:p>
          <a:p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9" name="Заголовок 1"/>
          <p:cNvSpPr txBox="1">
            <a:spLocks/>
          </p:cNvSpPr>
          <p:nvPr/>
        </p:nvSpPr>
        <p:spPr>
          <a:xfrm>
            <a:off x="6089232" y="5401179"/>
            <a:ext cx="3106688" cy="1210146"/>
          </a:xfrm>
          <a:prstGeom prst="rect">
            <a:avLst/>
          </a:prstGeom>
        </p:spPr>
        <p:txBody>
          <a:bodyPr vert="horz" rtlCol="0" anchor="ctr">
            <a:normAutofit fontScale="92500" lnSpcReduction="20000"/>
          </a:bodyPr>
          <a:lstStyle>
            <a:lvl1pPr algn="ctr" rtl="0" eaLnBrk="1" latinLnBrk="0" hangingPunct="1">
              <a:spcBef>
                <a:spcPct val="0"/>
              </a:spcBef>
              <a:buNone/>
              <a:defRPr sz="4400" b="0" kern="1200" cap="none" spc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N    =    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</a:p>
          <a:p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0" name="Прямоугольник 39"/>
          <p:cNvSpPr/>
          <p:nvPr/>
        </p:nvSpPr>
        <p:spPr>
          <a:xfrm>
            <a:off x="3095760" y="1052736"/>
            <a:ext cx="924077" cy="9639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00206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endParaRPr lang="ru-RU" sz="4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00206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1" name="Прямоугольник 40"/>
          <p:cNvSpPr/>
          <p:nvPr/>
        </p:nvSpPr>
        <p:spPr>
          <a:xfrm>
            <a:off x="3095760" y="2016709"/>
            <a:ext cx="924077" cy="9639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endParaRPr lang="ru-RU" sz="4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2" name="Прямоугольник 41"/>
          <p:cNvSpPr/>
          <p:nvPr/>
        </p:nvSpPr>
        <p:spPr>
          <a:xfrm>
            <a:off x="3094006" y="3921348"/>
            <a:ext cx="924077" cy="9639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bg1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  <a:endParaRPr lang="ru-RU" sz="4400" dirty="0">
              <a:ln w="18415" cmpd="sng">
                <a:solidFill>
                  <a:srgbClr val="FFFFFF"/>
                </a:solidFill>
                <a:prstDash val="solid"/>
              </a:ln>
              <a:solidFill>
                <a:schemeClr val="bg1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3" name="Прямоугольник 42"/>
          <p:cNvSpPr/>
          <p:nvPr/>
        </p:nvSpPr>
        <p:spPr>
          <a:xfrm>
            <a:off x="3094006" y="4885321"/>
            <a:ext cx="924077" cy="9639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endParaRPr lang="ru-RU" sz="4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4" name="Прямоугольник 43"/>
          <p:cNvSpPr/>
          <p:nvPr/>
        </p:nvSpPr>
        <p:spPr>
          <a:xfrm>
            <a:off x="3094006" y="5805342"/>
            <a:ext cx="924077" cy="9639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00206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endParaRPr lang="ru-RU" sz="4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00206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5" name="Прямоугольник 44"/>
          <p:cNvSpPr/>
          <p:nvPr/>
        </p:nvSpPr>
        <p:spPr>
          <a:xfrm>
            <a:off x="321774" y="2959535"/>
            <a:ext cx="924077" cy="9639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00206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endParaRPr lang="ru-RU" sz="4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00206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6" name="Прямоугольник 45"/>
          <p:cNvSpPr/>
          <p:nvPr/>
        </p:nvSpPr>
        <p:spPr>
          <a:xfrm>
            <a:off x="1244098" y="2959535"/>
            <a:ext cx="924077" cy="9639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endParaRPr lang="ru-RU" sz="4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7" name="Прямоугольник 46"/>
          <p:cNvSpPr/>
          <p:nvPr/>
        </p:nvSpPr>
        <p:spPr>
          <a:xfrm>
            <a:off x="2168176" y="2959535"/>
            <a:ext cx="924077" cy="9639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bg1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  <a:endParaRPr lang="ru-RU" sz="4400" dirty="0">
              <a:ln w="18415" cmpd="sng">
                <a:solidFill>
                  <a:srgbClr val="FFFFFF"/>
                </a:solidFill>
                <a:prstDash val="solid"/>
              </a:ln>
              <a:solidFill>
                <a:schemeClr val="bg1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8" name="Прямоугольник 47"/>
          <p:cNvSpPr/>
          <p:nvPr/>
        </p:nvSpPr>
        <p:spPr>
          <a:xfrm>
            <a:off x="4016330" y="2969083"/>
            <a:ext cx="924077" cy="9639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endParaRPr lang="ru-RU" sz="4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9" name="Прямоугольник 48"/>
          <p:cNvSpPr/>
          <p:nvPr/>
        </p:nvSpPr>
        <p:spPr>
          <a:xfrm>
            <a:off x="4928533" y="2969083"/>
            <a:ext cx="924077" cy="9639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00206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endParaRPr lang="ru-RU" sz="4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00206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0" name="Прямоугольник 49"/>
          <p:cNvSpPr/>
          <p:nvPr/>
        </p:nvSpPr>
        <p:spPr>
          <a:xfrm>
            <a:off x="3092253" y="2959535"/>
            <a:ext cx="924077" cy="9639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bg1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  <a:endParaRPr lang="ru-RU" sz="4400" dirty="0">
              <a:ln w="18415" cmpd="sng">
                <a:solidFill>
                  <a:srgbClr val="FFFFFF"/>
                </a:solidFill>
                <a:prstDash val="solid"/>
              </a:ln>
              <a:solidFill>
                <a:schemeClr val="bg1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2366317"/>
      </p:ext>
    </p:extLst>
  </p:cSld>
  <p:clrMapOvr>
    <a:masterClrMapping/>
  </p:clrMapOvr>
  <p:transition>
    <p:strips dir="rd"/>
  </p:transition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Закономерность?????   ЕСТЬ???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62251292"/>
              </p:ext>
            </p:extLst>
          </p:nvPr>
        </p:nvGraphicFramePr>
        <p:xfrm>
          <a:off x="467544" y="1628800"/>
          <a:ext cx="7848869" cy="39501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1267"/>
                <a:gridCol w="1121267"/>
                <a:gridCol w="1121267"/>
                <a:gridCol w="1121267"/>
                <a:gridCol w="1121267"/>
                <a:gridCol w="1121267"/>
                <a:gridCol w="1121267"/>
              </a:tblGrid>
              <a:tr h="658359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</a:t>
                      </a:r>
                      <a:endParaRPr lang="ru-RU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ru-RU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ru-RU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ru-RU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  <a:endParaRPr lang="ru-RU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  <a:endParaRPr lang="ru-RU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др.</a:t>
                      </a:r>
                      <a:endParaRPr lang="ru-RU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65835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K=</a:t>
                      </a:r>
                      <a:r>
                        <a:rPr lang="ru-RU" sz="2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ru-RU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ru-RU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  <a:endParaRPr lang="ru-RU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ru-RU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ru-RU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ru-RU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ru-RU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65835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K=</a:t>
                      </a:r>
                      <a:r>
                        <a:rPr lang="ru-RU" sz="2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ru-RU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ru-RU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  <a:endParaRPr lang="ru-RU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  <a:endParaRPr lang="ru-RU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ru-RU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ru-RU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65835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K=</a:t>
                      </a:r>
                      <a:r>
                        <a:rPr lang="ru-RU" sz="2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  <a:endParaRPr lang="ru-RU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ru-RU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  <a:endParaRPr lang="ru-RU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</a:t>
                      </a:r>
                      <a:endParaRPr lang="ru-RU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  <a:endParaRPr lang="ru-RU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ru-RU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ru-RU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65835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K=</a:t>
                      </a:r>
                      <a:r>
                        <a:rPr lang="ru-RU" sz="2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  <a:endParaRPr lang="ru-RU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ru-RU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  <a:endParaRPr lang="ru-RU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</a:t>
                      </a:r>
                      <a:endParaRPr lang="ru-RU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</a:t>
                      </a:r>
                      <a:endParaRPr lang="ru-RU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  <a:endParaRPr lang="ru-RU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ru-RU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65835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K=</a:t>
                      </a:r>
                      <a:r>
                        <a:rPr lang="ru-RU" sz="2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  <a:endParaRPr lang="ru-RU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ru-RU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  <a:endParaRPr lang="ru-RU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</a:t>
                      </a:r>
                      <a:endParaRPr lang="ru-RU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</a:t>
                      </a:r>
                      <a:endParaRPr lang="ru-RU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</a:t>
                      </a:r>
                      <a:endParaRPr lang="ru-RU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ru-RU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Заголовок 1"/>
          <p:cNvSpPr txBox="1">
            <a:spLocks/>
          </p:cNvSpPr>
          <p:nvPr/>
        </p:nvSpPr>
        <p:spPr>
          <a:xfrm>
            <a:off x="395536" y="5679222"/>
            <a:ext cx="8229600" cy="1143000"/>
          </a:xfrm>
          <a:prstGeom prst="rect">
            <a:avLst/>
          </a:prstGeom>
        </p:spPr>
        <p:txBody>
          <a:bodyPr vert="horz" rtlCol="0" anchor="ctr">
            <a:normAutofit/>
          </a:bodyPr>
          <a:lstStyle>
            <a:lvl1pPr algn="ctr" rtl="0" eaLnBrk="1" latinLnBrk="0" hangingPunct="1">
              <a:spcBef>
                <a:spcPct val="0"/>
              </a:spcBef>
              <a:buNone/>
              <a:defRPr sz="4400" b="0" kern="1200" cap="none" spc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dirty="0" smtClean="0"/>
              <a:t>Какая??? Как записать????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00568931"/>
      </p:ext>
    </p:extLst>
  </p:cSld>
  <p:clrMapOvr>
    <a:masterClrMapping/>
  </p:clrMapOvr>
  <p:transition>
    <p:strips dir="rd"/>
  </p:transition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1143000"/>
          </a:xfrm>
        </p:spPr>
        <p:txBody>
          <a:bodyPr/>
          <a:lstStyle/>
          <a:p>
            <a:r>
              <a:rPr lang="ru-RU" dirty="0" smtClean="0"/>
              <a:t>Вот она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01270527"/>
              </p:ext>
            </p:extLst>
          </p:nvPr>
        </p:nvGraphicFramePr>
        <p:xfrm>
          <a:off x="467544" y="1268760"/>
          <a:ext cx="8229600" cy="5334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4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 =</a:t>
                      </a:r>
                      <a:endParaRPr lang="ru-RU" sz="4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Ответ</a:t>
                      </a:r>
                      <a:endParaRPr lang="ru-RU" sz="4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4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ru-RU" sz="44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ru-RU" sz="4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4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ru-RU" sz="4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  <a:endParaRPr lang="ru-RU" sz="4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4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ru-RU" sz="4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hangingPunct="1"/>
                      <a:r>
                        <a:rPr lang="en-US" sz="4400" kern="120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4*(k-4)+4 </a:t>
                      </a:r>
                      <a:endParaRPr lang="ru-RU" sz="4400" kern="1200" dirty="0">
                        <a:solidFill>
                          <a:schemeClr val="dk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4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  <a:endParaRPr lang="ru-RU" sz="4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hangingPunct="1"/>
                      <a:r>
                        <a:rPr lang="en-US" sz="4400" kern="120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4*(k-4) </a:t>
                      </a:r>
                      <a:endParaRPr lang="ru-RU" sz="4400" kern="1200" dirty="0">
                        <a:solidFill>
                          <a:schemeClr val="dk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4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  <a:endParaRPr lang="ru-RU" sz="4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</a:t>
                      </a:r>
                      <a:r>
                        <a:rPr lang="en-US" sz="4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k-4</a:t>
                      </a:r>
                      <a:r>
                        <a:rPr lang="ru-RU" sz="4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r>
                        <a:rPr lang="en-US" sz="4400" baseline="30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ru-RU" sz="4400" baseline="30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44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другое</a:t>
                      </a:r>
                      <a:endParaRPr lang="ru-RU" sz="4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ru-RU" sz="4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1565429"/>
      </p:ext>
    </p:extLst>
  </p:cSld>
  <p:clrMapOvr>
    <a:masterClrMapping/>
  </p:clrMapOvr>
  <p:transition>
    <p:strips dir="rd"/>
  </p:transition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60648"/>
            <a:ext cx="8435280" cy="586551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600" b="1" dirty="0" err="1"/>
              <a:t>var</a:t>
            </a:r>
            <a:r>
              <a:rPr lang="en-US" sz="1600" b="1" dirty="0"/>
              <a:t> </a:t>
            </a:r>
            <a:r>
              <a:rPr lang="en-US" sz="1600" dirty="0" err="1"/>
              <a:t>n,k:longint</a:t>
            </a:r>
            <a:r>
              <a:rPr lang="en-US" sz="1600" dirty="0"/>
              <a:t>;</a:t>
            </a:r>
          </a:p>
          <a:p>
            <a:pPr marL="0" indent="0">
              <a:buNone/>
            </a:pPr>
            <a:r>
              <a:rPr lang="en-US" sz="1600" b="1" dirty="0"/>
              <a:t>begin</a:t>
            </a:r>
          </a:p>
          <a:p>
            <a:pPr marL="0" indent="0">
              <a:buNone/>
            </a:pPr>
            <a:r>
              <a:rPr lang="en-US" sz="1600" dirty="0" err="1"/>
              <a:t>readln</a:t>
            </a:r>
            <a:r>
              <a:rPr lang="en-US" sz="1600" dirty="0"/>
              <a:t>(</a:t>
            </a:r>
            <a:r>
              <a:rPr lang="en-US" sz="1600" dirty="0" err="1"/>
              <a:t>k,n</a:t>
            </a:r>
            <a:r>
              <a:rPr lang="en-US" sz="1600" dirty="0"/>
              <a:t>);</a:t>
            </a:r>
          </a:p>
          <a:p>
            <a:pPr marL="0" indent="0">
              <a:buNone/>
            </a:pPr>
            <a:endParaRPr lang="ru-RU" sz="1600" dirty="0"/>
          </a:p>
          <a:p>
            <a:pPr marL="0" indent="0">
              <a:buNone/>
            </a:pPr>
            <a:r>
              <a:rPr lang="en-US" sz="1600" b="1" dirty="0"/>
              <a:t>if </a:t>
            </a:r>
            <a:r>
              <a:rPr lang="en-US" sz="1600" dirty="0"/>
              <a:t>k&lt;=2 </a:t>
            </a:r>
            <a:r>
              <a:rPr lang="en-US" sz="1600" b="1" dirty="0"/>
              <a:t>then </a:t>
            </a:r>
            <a:r>
              <a:rPr lang="en-US" sz="1600" dirty="0" err="1"/>
              <a:t>writeln</a:t>
            </a:r>
            <a:r>
              <a:rPr lang="en-US" sz="1600" dirty="0"/>
              <a:t> (0);</a:t>
            </a:r>
          </a:p>
          <a:p>
            <a:pPr marL="0" indent="0">
              <a:buNone/>
            </a:pPr>
            <a:r>
              <a:rPr lang="en-US" sz="1600" b="1" dirty="0"/>
              <a:t>if </a:t>
            </a:r>
            <a:r>
              <a:rPr lang="en-US" sz="1600" dirty="0"/>
              <a:t>(k=3) </a:t>
            </a:r>
            <a:r>
              <a:rPr lang="en-US" sz="1600" b="1" dirty="0"/>
              <a:t>then</a:t>
            </a:r>
          </a:p>
          <a:p>
            <a:pPr marL="0" indent="0">
              <a:buNone/>
            </a:pPr>
            <a:r>
              <a:rPr lang="en-US" sz="1600" b="1" dirty="0"/>
              <a:t>          if </a:t>
            </a:r>
            <a:r>
              <a:rPr lang="en-US" sz="1600" dirty="0"/>
              <a:t>(n=2)  </a:t>
            </a:r>
            <a:r>
              <a:rPr lang="en-US" sz="1600" b="1" dirty="0"/>
              <a:t>then </a:t>
            </a:r>
            <a:r>
              <a:rPr lang="en-US" sz="1600" dirty="0" err="1"/>
              <a:t>writeln</a:t>
            </a:r>
            <a:r>
              <a:rPr lang="en-US" sz="1600" dirty="0"/>
              <a:t> (8) </a:t>
            </a:r>
          </a:p>
          <a:p>
            <a:pPr marL="0" indent="0">
              <a:buNone/>
            </a:pPr>
            <a:r>
              <a:rPr lang="en-US" sz="1600" dirty="0"/>
              <a:t>                    </a:t>
            </a:r>
            <a:r>
              <a:rPr lang="en-US" sz="1600" b="1" dirty="0"/>
              <a:t>else </a:t>
            </a:r>
            <a:r>
              <a:rPr lang="en-US" sz="1600" dirty="0" err="1"/>
              <a:t>writeln</a:t>
            </a:r>
            <a:r>
              <a:rPr lang="en-US" sz="1600" dirty="0"/>
              <a:t> (0);</a:t>
            </a:r>
          </a:p>
          <a:p>
            <a:pPr marL="0" indent="0">
              <a:buNone/>
            </a:pPr>
            <a:r>
              <a:rPr lang="en-US" sz="1600" b="1" dirty="0"/>
              <a:t>if </a:t>
            </a:r>
            <a:r>
              <a:rPr lang="en-US" sz="1600" dirty="0"/>
              <a:t>(k&gt;3)</a:t>
            </a:r>
            <a:r>
              <a:rPr lang="en-US" sz="1600" b="1" dirty="0"/>
              <a:t>then </a:t>
            </a:r>
          </a:p>
          <a:p>
            <a:pPr marL="0" indent="0">
              <a:buNone/>
            </a:pPr>
            <a:endParaRPr lang="ru-RU" sz="1600" b="1" dirty="0"/>
          </a:p>
          <a:p>
            <a:pPr marL="0" indent="0">
              <a:buNone/>
            </a:pPr>
            <a:r>
              <a:rPr lang="en-US" sz="1600" b="1" dirty="0"/>
              <a:t>      begin</a:t>
            </a:r>
          </a:p>
          <a:p>
            <a:pPr marL="0" indent="0">
              <a:buNone/>
            </a:pPr>
            <a:r>
              <a:rPr lang="en-US" sz="1600" b="1" dirty="0"/>
              <a:t>        if </a:t>
            </a:r>
            <a:r>
              <a:rPr lang="en-US" sz="1600" dirty="0"/>
              <a:t>n=2 </a:t>
            </a:r>
            <a:r>
              <a:rPr lang="en-US" sz="1600" b="1" dirty="0"/>
              <a:t>then </a:t>
            </a:r>
            <a:r>
              <a:rPr lang="en-US" sz="1600" dirty="0" err="1"/>
              <a:t>writeln</a:t>
            </a:r>
            <a:r>
              <a:rPr lang="en-US" sz="1600" dirty="0"/>
              <a:t> (4) </a:t>
            </a:r>
          </a:p>
          <a:p>
            <a:pPr marL="0" indent="0">
              <a:buNone/>
            </a:pPr>
            <a:r>
              <a:rPr lang="en-US" sz="1600" dirty="0"/>
              <a:t>               </a:t>
            </a:r>
            <a:r>
              <a:rPr lang="en-US" sz="1600" b="1" dirty="0"/>
              <a:t>else</a:t>
            </a:r>
          </a:p>
          <a:p>
            <a:pPr marL="0" indent="0">
              <a:buNone/>
            </a:pPr>
            <a:r>
              <a:rPr lang="en-US" sz="1600" b="1" dirty="0"/>
              <a:t>               if </a:t>
            </a:r>
            <a:r>
              <a:rPr lang="en-US" sz="1600" dirty="0"/>
              <a:t>(n=3) </a:t>
            </a:r>
            <a:r>
              <a:rPr lang="en-US" sz="1600" b="1" dirty="0"/>
              <a:t>then </a:t>
            </a:r>
            <a:r>
              <a:rPr lang="en-US" sz="1600" dirty="0" err="1"/>
              <a:t>writeln</a:t>
            </a:r>
            <a:r>
              <a:rPr lang="en-US" sz="1600" dirty="0"/>
              <a:t> (8) </a:t>
            </a:r>
          </a:p>
          <a:p>
            <a:pPr marL="0" indent="0">
              <a:buNone/>
            </a:pPr>
            <a:r>
              <a:rPr lang="en-US" sz="1600" dirty="0"/>
              <a:t>                        </a:t>
            </a:r>
            <a:r>
              <a:rPr lang="en-US" sz="1600" b="1" dirty="0"/>
              <a:t>else</a:t>
            </a:r>
          </a:p>
          <a:p>
            <a:pPr marL="0" indent="0">
              <a:buNone/>
            </a:pPr>
            <a:r>
              <a:rPr lang="en-US" sz="1600" b="1" dirty="0"/>
              <a:t>                        if  </a:t>
            </a:r>
            <a:r>
              <a:rPr lang="en-US" sz="1600" dirty="0"/>
              <a:t>(n=4) </a:t>
            </a:r>
            <a:r>
              <a:rPr lang="en-US" sz="1600" b="1" dirty="0"/>
              <a:t>then </a:t>
            </a:r>
            <a:r>
              <a:rPr lang="en-US" sz="1600" dirty="0" err="1"/>
              <a:t>writeln</a:t>
            </a:r>
            <a:r>
              <a:rPr lang="en-US" sz="1600" dirty="0"/>
              <a:t> (4*(k-4)+4) </a:t>
            </a:r>
          </a:p>
          <a:p>
            <a:pPr marL="0" indent="0">
              <a:buNone/>
            </a:pPr>
            <a:r>
              <a:rPr lang="en-US" sz="1600" dirty="0"/>
              <a:t>                                  </a:t>
            </a:r>
            <a:r>
              <a:rPr lang="en-US" sz="1600" b="1" dirty="0"/>
              <a:t>else</a:t>
            </a:r>
          </a:p>
          <a:p>
            <a:pPr marL="0" indent="0">
              <a:buNone/>
            </a:pPr>
            <a:r>
              <a:rPr lang="en-US" sz="1600" b="1" dirty="0"/>
              <a:t>                                  if  </a:t>
            </a:r>
            <a:r>
              <a:rPr lang="en-US" sz="1600" dirty="0"/>
              <a:t>(n=6) </a:t>
            </a:r>
            <a:r>
              <a:rPr lang="en-US" sz="1600" b="1" dirty="0"/>
              <a:t>then </a:t>
            </a:r>
            <a:r>
              <a:rPr lang="en-US" sz="1600" dirty="0" err="1"/>
              <a:t>writeln</a:t>
            </a:r>
            <a:r>
              <a:rPr lang="en-US" sz="1600" dirty="0"/>
              <a:t> (4*(k-4)) </a:t>
            </a:r>
          </a:p>
          <a:p>
            <a:pPr marL="0" indent="0">
              <a:buNone/>
            </a:pPr>
            <a:r>
              <a:rPr lang="en-US" sz="1600" dirty="0"/>
              <a:t>                                            </a:t>
            </a:r>
            <a:r>
              <a:rPr lang="en-US" sz="1600" b="1" dirty="0"/>
              <a:t>else</a:t>
            </a:r>
          </a:p>
          <a:p>
            <a:pPr marL="0" indent="0">
              <a:buNone/>
            </a:pPr>
            <a:r>
              <a:rPr lang="en-US" sz="1600" b="1" dirty="0"/>
              <a:t>                                            if  </a:t>
            </a:r>
            <a:r>
              <a:rPr lang="en-US" sz="1600" dirty="0"/>
              <a:t>(n=8) </a:t>
            </a:r>
            <a:r>
              <a:rPr lang="en-US" sz="1600" b="1" dirty="0"/>
              <a:t>then </a:t>
            </a:r>
            <a:r>
              <a:rPr lang="en-US" sz="1600" dirty="0" err="1"/>
              <a:t>writeln</a:t>
            </a:r>
            <a:r>
              <a:rPr lang="en-US" sz="1600" dirty="0"/>
              <a:t> (</a:t>
            </a:r>
            <a:r>
              <a:rPr lang="en-US" sz="1600" dirty="0" err="1"/>
              <a:t>sqr</a:t>
            </a:r>
            <a:r>
              <a:rPr lang="en-US" sz="1600" dirty="0"/>
              <a:t>(k-4))</a:t>
            </a:r>
          </a:p>
          <a:p>
            <a:pPr marL="0" indent="0">
              <a:buNone/>
            </a:pPr>
            <a:r>
              <a:rPr lang="en-US" sz="1600" dirty="0"/>
              <a:t>                                                      </a:t>
            </a:r>
            <a:r>
              <a:rPr lang="en-US" sz="1600" b="1" dirty="0"/>
              <a:t>else </a:t>
            </a:r>
            <a:r>
              <a:rPr lang="en-US" sz="1600" dirty="0" err="1"/>
              <a:t>writeln</a:t>
            </a:r>
            <a:r>
              <a:rPr lang="en-US" sz="1600" dirty="0"/>
              <a:t> (0);</a:t>
            </a:r>
          </a:p>
          <a:p>
            <a:pPr marL="0" indent="0">
              <a:buNone/>
            </a:pPr>
            <a:r>
              <a:rPr lang="en-US" sz="1600" dirty="0"/>
              <a:t>      </a:t>
            </a:r>
            <a:r>
              <a:rPr lang="en-US" sz="1600" b="1" dirty="0"/>
              <a:t>end</a:t>
            </a:r>
            <a:r>
              <a:rPr lang="en-US" sz="1600" dirty="0"/>
              <a:t>;</a:t>
            </a:r>
          </a:p>
          <a:p>
            <a:pPr marL="0" indent="0">
              <a:buNone/>
            </a:pPr>
            <a:r>
              <a:rPr lang="en-US" sz="1600" b="1" dirty="0" smtClean="0"/>
              <a:t>end</a:t>
            </a:r>
            <a:r>
              <a:rPr lang="en-US" sz="1600" dirty="0"/>
              <a:t>.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4179276867"/>
      </p:ext>
    </p:extLst>
  </p:cSld>
  <p:clrMapOvr>
    <a:masterClrMapping/>
  </p:clrMapOvr>
  <p:transition>
    <p:strips dir="rd"/>
  </p:transition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60648"/>
            <a:ext cx="8435280" cy="586551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b="1" dirty="0" err="1"/>
              <a:t>var</a:t>
            </a:r>
            <a:r>
              <a:rPr lang="en-US" sz="2000" b="1" dirty="0"/>
              <a:t> </a:t>
            </a:r>
            <a:r>
              <a:rPr lang="en-US" sz="2000" dirty="0" err="1"/>
              <a:t>n,k:longint</a:t>
            </a:r>
            <a:r>
              <a:rPr lang="en-US" sz="2000" dirty="0"/>
              <a:t>;</a:t>
            </a:r>
          </a:p>
          <a:p>
            <a:pPr marL="0" indent="0">
              <a:buNone/>
            </a:pPr>
            <a:r>
              <a:rPr lang="en-US" sz="2000" b="1" dirty="0"/>
              <a:t>begin</a:t>
            </a:r>
          </a:p>
          <a:p>
            <a:pPr marL="0" indent="0">
              <a:buNone/>
            </a:pPr>
            <a:r>
              <a:rPr lang="en-US" sz="2000" dirty="0" err="1"/>
              <a:t>readln</a:t>
            </a:r>
            <a:r>
              <a:rPr lang="en-US" sz="2000" dirty="0"/>
              <a:t>(</a:t>
            </a:r>
            <a:r>
              <a:rPr lang="en-US" sz="2000" dirty="0" err="1"/>
              <a:t>k,n</a:t>
            </a:r>
            <a:r>
              <a:rPr lang="en-US" sz="2000" dirty="0"/>
              <a:t>);</a:t>
            </a:r>
          </a:p>
          <a:p>
            <a:pPr marL="0" indent="0">
              <a:buNone/>
            </a:pPr>
            <a:r>
              <a:rPr lang="en-US" sz="2000" b="1" dirty="0"/>
              <a:t>case </a:t>
            </a:r>
            <a:r>
              <a:rPr lang="en-US" sz="2000" dirty="0"/>
              <a:t>k </a:t>
            </a:r>
            <a:r>
              <a:rPr lang="en-US" sz="2000" b="1" dirty="0"/>
              <a:t>of</a:t>
            </a:r>
          </a:p>
          <a:p>
            <a:pPr marL="0" indent="0">
              <a:buNone/>
            </a:pPr>
            <a:r>
              <a:rPr lang="en-US" sz="2000" dirty="0"/>
              <a:t>1, 2  : </a:t>
            </a:r>
            <a:r>
              <a:rPr lang="en-US" sz="2000" dirty="0" err="1"/>
              <a:t>writeln</a:t>
            </a:r>
            <a:r>
              <a:rPr lang="en-US" sz="2000" dirty="0"/>
              <a:t> (0);</a:t>
            </a:r>
          </a:p>
          <a:p>
            <a:pPr marL="0" indent="0">
              <a:buNone/>
            </a:pPr>
            <a:r>
              <a:rPr lang="en-US" sz="2000" dirty="0"/>
              <a:t>3     : </a:t>
            </a:r>
            <a:r>
              <a:rPr lang="en-US" sz="2000" b="1" dirty="0"/>
              <a:t>if </a:t>
            </a:r>
            <a:r>
              <a:rPr lang="en-US" sz="2000" dirty="0"/>
              <a:t>(n=2)  </a:t>
            </a:r>
            <a:r>
              <a:rPr lang="en-US" sz="2000" b="1" dirty="0"/>
              <a:t>then </a:t>
            </a:r>
            <a:r>
              <a:rPr lang="en-US" sz="2000" dirty="0" err="1"/>
              <a:t>writeln</a:t>
            </a:r>
            <a:r>
              <a:rPr lang="en-US" sz="2000" dirty="0"/>
              <a:t> (8) </a:t>
            </a:r>
            <a:r>
              <a:rPr lang="en-US" sz="2000" b="1" dirty="0"/>
              <a:t>else </a:t>
            </a:r>
            <a:r>
              <a:rPr lang="en-US" sz="2000" dirty="0" err="1"/>
              <a:t>writeln</a:t>
            </a:r>
            <a:r>
              <a:rPr lang="en-US" sz="2000" dirty="0"/>
              <a:t> (0)</a:t>
            </a:r>
          </a:p>
          <a:p>
            <a:pPr marL="0" indent="0">
              <a:buNone/>
            </a:pPr>
            <a:r>
              <a:rPr lang="en-US" sz="2000" b="1" dirty="0"/>
              <a:t>else</a:t>
            </a:r>
          </a:p>
          <a:p>
            <a:pPr marL="0" indent="0">
              <a:buNone/>
            </a:pPr>
            <a:r>
              <a:rPr lang="en-US" sz="2000" b="1" dirty="0"/>
              <a:t>      case </a:t>
            </a:r>
            <a:r>
              <a:rPr lang="en-US" sz="2000" dirty="0"/>
              <a:t>n </a:t>
            </a:r>
            <a:r>
              <a:rPr lang="en-US" sz="2000" b="1" dirty="0"/>
              <a:t>of</a:t>
            </a:r>
          </a:p>
          <a:p>
            <a:pPr marL="0" indent="0">
              <a:buNone/>
            </a:pPr>
            <a:r>
              <a:rPr lang="en-US" sz="2000" b="1" dirty="0"/>
              <a:t>      </a:t>
            </a:r>
            <a:r>
              <a:rPr lang="en-US" sz="2000" dirty="0"/>
              <a:t>2: </a:t>
            </a:r>
            <a:r>
              <a:rPr lang="en-US" sz="2000" dirty="0" err="1"/>
              <a:t>writeln</a:t>
            </a:r>
            <a:r>
              <a:rPr lang="en-US" sz="2000" dirty="0"/>
              <a:t> (4);</a:t>
            </a:r>
          </a:p>
          <a:p>
            <a:pPr marL="0" indent="0">
              <a:buNone/>
            </a:pPr>
            <a:r>
              <a:rPr lang="en-US" sz="2000" dirty="0"/>
              <a:t>      3: </a:t>
            </a:r>
            <a:r>
              <a:rPr lang="en-US" sz="2000" dirty="0" err="1"/>
              <a:t>writeln</a:t>
            </a:r>
            <a:r>
              <a:rPr lang="en-US" sz="2000" dirty="0"/>
              <a:t> (8);</a:t>
            </a:r>
          </a:p>
          <a:p>
            <a:pPr marL="0" indent="0">
              <a:buNone/>
            </a:pPr>
            <a:r>
              <a:rPr lang="de-DE" sz="2000" dirty="0"/>
              <a:t>      4: </a:t>
            </a:r>
            <a:r>
              <a:rPr lang="de-DE" sz="2000" dirty="0" err="1"/>
              <a:t>writeln</a:t>
            </a:r>
            <a:r>
              <a:rPr lang="de-DE" sz="2000" dirty="0"/>
              <a:t> (4*(k-4)+4);</a:t>
            </a:r>
          </a:p>
          <a:p>
            <a:pPr marL="0" indent="0">
              <a:buNone/>
            </a:pPr>
            <a:r>
              <a:rPr lang="en-US" sz="2000" dirty="0"/>
              <a:t>      6: </a:t>
            </a:r>
            <a:r>
              <a:rPr lang="en-US" sz="2000" dirty="0" err="1"/>
              <a:t>writeln</a:t>
            </a:r>
            <a:r>
              <a:rPr lang="en-US" sz="2000" dirty="0"/>
              <a:t> (4*(k-4));</a:t>
            </a:r>
          </a:p>
          <a:p>
            <a:pPr marL="0" indent="0">
              <a:buNone/>
            </a:pPr>
            <a:r>
              <a:rPr lang="en-US" sz="2000" dirty="0"/>
              <a:t>      8: </a:t>
            </a:r>
            <a:r>
              <a:rPr lang="en-US" sz="2000" dirty="0" err="1"/>
              <a:t>writeln</a:t>
            </a:r>
            <a:r>
              <a:rPr lang="en-US" sz="2000" dirty="0"/>
              <a:t> (</a:t>
            </a:r>
            <a:r>
              <a:rPr lang="en-US" sz="2000" dirty="0" err="1"/>
              <a:t>sqr</a:t>
            </a:r>
            <a:r>
              <a:rPr lang="en-US" sz="2000" dirty="0"/>
              <a:t>(k-4))</a:t>
            </a:r>
          </a:p>
          <a:p>
            <a:pPr marL="0" indent="0">
              <a:buNone/>
            </a:pPr>
            <a:r>
              <a:rPr lang="en-US" sz="2000" dirty="0"/>
              <a:t>      </a:t>
            </a:r>
            <a:r>
              <a:rPr lang="en-US" sz="2000" b="1" dirty="0"/>
              <a:t>else </a:t>
            </a:r>
            <a:r>
              <a:rPr lang="en-US" sz="2000" dirty="0" err="1"/>
              <a:t>writeln</a:t>
            </a:r>
            <a:r>
              <a:rPr lang="en-US" sz="2000" dirty="0"/>
              <a:t> (0);</a:t>
            </a:r>
          </a:p>
          <a:p>
            <a:pPr marL="0" indent="0">
              <a:buNone/>
            </a:pPr>
            <a:r>
              <a:rPr lang="en-US" sz="2000" dirty="0"/>
              <a:t>      </a:t>
            </a:r>
            <a:r>
              <a:rPr lang="en-US" sz="2000" b="1" dirty="0"/>
              <a:t>end</a:t>
            </a:r>
            <a:r>
              <a:rPr lang="en-US" sz="2000" dirty="0"/>
              <a:t>;</a:t>
            </a:r>
          </a:p>
          <a:p>
            <a:pPr marL="0" indent="0">
              <a:buNone/>
            </a:pPr>
            <a:r>
              <a:rPr lang="en-US" sz="2000" b="1" dirty="0"/>
              <a:t>end</a:t>
            </a:r>
            <a:r>
              <a:rPr lang="en-US" sz="2000" dirty="0"/>
              <a:t>;</a:t>
            </a:r>
          </a:p>
          <a:p>
            <a:pPr marL="0" indent="0">
              <a:buNone/>
            </a:pPr>
            <a:r>
              <a:rPr lang="en-US" sz="2000" b="1" dirty="0"/>
              <a:t>end</a:t>
            </a:r>
            <a:r>
              <a:rPr lang="en-US" sz="2000" dirty="0"/>
              <a:t>.</a:t>
            </a:r>
            <a:endParaRPr lang="ru-RU" sz="2000" dirty="0"/>
          </a:p>
        </p:txBody>
      </p:sp>
      <p:sp>
        <p:nvSpPr>
          <p:cNvPr id="4" name="Прямоугольник 3">
            <a:hlinkClick r:id="rId2" action="ppaction://hlinksldjump"/>
          </p:cNvPr>
          <p:cNvSpPr/>
          <p:nvPr/>
        </p:nvSpPr>
        <p:spPr>
          <a:xfrm>
            <a:off x="6444208" y="5517232"/>
            <a:ext cx="2448272" cy="9361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В НАЧАЛО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11113323"/>
      </p:ext>
    </p:extLst>
  </p:cSld>
  <p:clrMapOvr>
    <a:masterClrMapping/>
  </p:clrMapOvr>
  <p:transition>
    <p:strips dir="rd"/>
  </p:transition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332656"/>
            <a:ext cx="8229600" cy="4525963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b="1" dirty="0"/>
              <a:t>Задача № 4. Шкаф (1416)</a:t>
            </a:r>
            <a:endParaRPr lang="ru-RU" dirty="0"/>
          </a:p>
          <a:p>
            <a:pPr marL="0" indent="0">
              <a:buNone/>
            </a:pPr>
            <a:r>
              <a:rPr lang="ru-RU" dirty="0"/>
              <a:t>Размеры шкафа </a:t>
            </a:r>
            <a:r>
              <a:rPr lang="ru-RU" i="1" dirty="0"/>
              <a:t>A</a:t>
            </a:r>
            <a:r>
              <a:rPr lang="ru-RU" dirty="0"/>
              <a:t> × </a:t>
            </a:r>
            <a:r>
              <a:rPr lang="ru-RU" i="1" dirty="0"/>
              <a:t>B</a:t>
            </a:r>
            <a:r>
              <a:rPr lang="ru-RU" dirty="0"/>
              <a:t> × </a:t>
            </a:r>
            <a:r>
              <a:rPr lang="ru-RU" i="1" dirty="0"/>
              <a:t>C</a:t>
            </a:r>
            <a:r>
              <a:rPr lang="ru-RU" dirty="0"/>
              <a:t>. Возможно ли его пронести через дверной проем размерами </a:t>
            </a:r>
            <a:r>
              <a:rPr lang="ru-RU" i="1" dirty="0"/>
              <a:t>X</a:t>
            </a:r>
            <a:r>
              <a:rPr lang="ru-RU" dirty="0"/>
              <a:t> × </a:t>
            </a:r>
            <a:r>
              <a:rPr lang="ru-RU" i="1" dirty="0"/>
              <a:t>Y</a:t>
            </a:r>
            <a:r>
              <a:rPr lang="ru-RU" dirty="0"/>
              <a:t>?</a:t>
            </a:r>
          </a:p>
          <a:p>
            <a:pPr marL="0" indent="0">
              <a:buNone/>
            </a:pPr>
            <a:r>
              <a:rPr lang="ru-RU" b="1" dirty="0"/>
              <a:t>Входные данные</a:t>
            </a:r>
            <a:endParaRPr lang="ru-RU" dirty="0"/>
          </a:p>
          <a:p>
            <a:pPr marL="0" indent="0">
              <a:buNone/>
            </a:pPr>
            <a:r>
              <a:rPr lang="ru-RU" dirty="0"/>
              <a:t>Даны целые числа </a:t>
            </a:r>
            <a:r>
              <a:rPr lang="ru-RU" i="1" dirty="0"/>
              <a:t>A</a:t>
            </a:r>
            <a:r>
              <a:rPr lang="ru-RU" dirty="0"/>
              <a:t>, </a:t>
            </a:r>
            <a:r>
              <a:rPr lang="ru-RU" i="1" dirty="0"/>
              <a:t>B</a:t>
            </a:r>
            <a:r>
              <a:rPr lang="ru-RU" dirty="0"/>
              <a:t>, </a:t>
            </a:r>
            <a:r>
              <a:rPr lang="ru-RU" i="1" dirty="0"/>
              <a:t>C</a:t>
            </a:r>
            <a:r>
              <a:rPr lang="ru-RU" dirty="0"/>
              <a:t>, </a:t>
            </a:r>
            <a:r>
              <a:rPr lang="ru-RU" i="1" dirty="0"/>
              <a:t>X</a:t>
            </a:r>
            <a:r>
              <a:rPr lang="ru-RU" dirty="0"/>
              <a:t>, </a:t>
            </a:r>
            <a:r>
              <a:rPr lang="ru-RU" i="1" dirty="0"/>
              <a:t>Y</a:t>
            </a:r>
            <a:r>
              <a:rPr lang="ru-RU" dirty="0"/>
              <a:t> (1 ≤ </a:t>
            </a:r>
            <a:r>
              <a:rPr lang="ru-RU" i="1" dirty="0"/>
              <a:t>A</a:t>
            </a:r>
            <a:r>
              <a:rPr lang="ru-RU" dirty="0"/>
              <a:t>, </a:t>
            </a:r>
            <a:r>
              <a:rPr lang="ru-RU" i="1" dirty="0"/>
              <a:t>B</a:t>
            </a:r>
            <a:r>
              <a:rPr lang="ru-RU" dirty="0"/>
              <a:t>, </a:t>
            </a:r>
            <a:r>
              <a:rPr lang="ru-RU" i="1" dirty="0"/>
              <a:t>C</a:t>
            </a:r>
            <a:r>
              <a:rPr lang="ru-RU" dirty="0"/>
              <a:t>, </a:t>
            </a:r>
            <a:r>
              <a:rPr lang="ru-RU" i="1" dirty="0"/>
              <a:t>X</a:t>
            </a:r>
            <a:r>
              <a:rPr lang="ru-RU" dirty="0"/>
              <a:t>, </a:t>
            </a:r>
            <a:r>
              <a:rPr lang="ru-RU" i="1" dirty="0"/>
              <a:t>Y</a:t>
            </a:r>
            <a:r>
              <a:rPr lang="ru-RU" dirty="0"/>
              <a:t> ≤ 100).</a:t>
            </a:r>
          </a:p>
          <a:p>
            <a:pPr marL="0" indent="0">
              <a:buNone/>
            </a:pPr>
            <a:r>
              <a:rPr lang="ru-RU" b="1" dirty="0"/>
              <a:t>Выходные данные</a:t>
            </a:r>
            <a:endParaRPr lang="ru-RU" dirty="0"/>
          </a:p>
          <a:p>
            <a:pPr marL="0" indent="0">
              <a:buNone/>
            </a:pPr>
            <a:r>
              <a:rPr lang="ru-RU" dirty="0"/>
              <a:t>Выходной файл должен содержать строку "YES</a:t>
            </a:r>
            <a:r>
              <a:rPr lang="ru-RU" dirty="0" smtClean="0"/>
              <a:t>", </a:t>
            </a:r>
            <a:r>
              <a:rPr lang="ru-RU" dirty="0"/>
              <a:t>если пронести возможно, "NO" – если нельзя.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66292124"/>
      </p:ext>
    </p:extLst>
  </p:cSld>
  <p:clrMapOvr>
    <a:masterClrMapping/>
  </p:clrMapOvr>
  <p:transition>
    <p:strips dir="rd"/>
  </p:transition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А      В      С      Х      У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5580112" y="1628800"/>
            <a:ext cx="2232248" cy="3384376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7668344" y="2478409"/>
            <a:ext cx="792088" cy="1325141"/>
          </a:xfrm>
          <a:prstGeom prst="rect">
            <a:avLst/>
          </a:prstGeom>
        </p:spPr>
        <p:txBody>
          <a:bodyPr vert="horz" rtlCol="0" anchor="ctr">
            <a:normAutofit/>
          </a:bodyPr>
          <a:lstStyle>
            <a:lvl1pPr algn="ctr" rtl="0" eaLnBrk="1" latinLnBrk="0" hangingPunct="1">
              <a:spcBef>
                <a:spcPct val="0"/>
              </a:spcBef>
              <a:buNone/>
              <a:defRPr sz="4400" b="0" kern="1200" cap="none" spc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Х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Заголовок 1"/>
          <p:cNvSpPr txBox="1">
            <a:spLocks/>
          </p:cNvSpPr>
          <p:nvPr/>
        </p:nvSpPr>
        <p:spPr>
          <a:xfrm>
            <a:off x="6228184" y="4869160"/>
            <a:ext cx="792088" cy="1325141"/>
          </a:xfrm>
          <a:prstGeom prst="rect">
            <a:avLst/>
          </a:prstGeom>
        </p:spPr>
        <p:txBody>
          <a:bodyPr vert="horz" rtlCol="0" anchor="ctr">
            <a:normAutofit/>
          </a:bodyPr>
          <a:lstStyle>
            <a:lvl1pPr algn="ctr" rtl="0" eaLnBrk="1" latinLnBrk="0" hangingPunct="1">
              <a:spcBef>
                <a:spcPct val="0"/>
              </a:spcBef>
              <a:buNone/>
              <a:defRPr sz="4400" b="0" kern="1200" cap="none" spc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У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Куб 4"/>
          <p:cNvSpPr/>
          <p:nvPr/>
        </p:nvSpPr>
        <p:spPr>
          <a:xfrm>
            <a:off x="971600" y="1700808"/>
            <a:ext cx="3240360" cy="3456384"/>
          </a:xfrm>
          <a:prstGeom prst="cub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Заголовок 1"/>
          <p:cNvSpPr txBox="1">
            <a:spLocks/>
          </p:cNvSpPr>
          <p:nvPr/>
        </p:nvSpPr>
        <p:spPr>
          <a:xfrm>
            <a:off x="1691680" y="4883154"/>
            <a:ext cx="792088" cy="1325141"/>
          </a:xfrm>
          <a:prstGeom prst="rect">
            <a:avLst/>
          </a:prstGeom>
        </p:spPr>
        <p:txBody>
          <a:bodyPr vert="horz" rtlCol="0" anchor="ctr">
            <a:normAutofit/>
          </a:bodyPr>
          <a:lstStyle>
            <a:lvl1pPr algn="ctr" rtl="0" eaLnBrk="1" latinLnBrk="0" hangingPunct="1">
              <a:spcBef>
                <a:spcPct val="0"/>
              </a:spcBef>
              <a:buNone/>
              <a:defRPr sz="4400" b="0" kern="1200" cap="none" spc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А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Заголовок 1"/>
          <p:cNvSpPr txBox="1">
            <a:spLocks/>
          </p:cNvSpPr>
          <p:nvPr/>
        </p:nvSpPr>
        <p:spPr>
          <a:xfrm>
            <a:off x="3707904" y="4220584"/>
            <a:ext cx="792088" cy="1325141"/>
          </a:xfrm>
          <a:prstGeom prst="rect">
            <a:avLst/>
          </a:prstGeom>
        </p:spPr>
        <p:txBody>
          <a:bodyPr vert="horz" rtlCol="0" anchor="ctr">
            <a:normAutofit/>
          </a:bodyPr>
          <a:lstStyle>
            <a:lvl1pPr algn="ctr" rtl="0" eaLnBrk="1" latinLnBrk="0" hangingPunct="1">
              <a:spcBef>
                <a:spcPct val="0"/>
              </a:spcBef>
              <a:buNone/>
              <a:defRPr sz="4400" b="0" kern="1200" cap="none" spc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В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Заголовок 1"/>
          <p:cNvSpPr txBox="1">
            <a:spLocks/>
          </p:cNvSpPr>
          <p:nvPr/>
        </p:nvSpPr>
        <p:spPr>
          <a:xfrm>
            <a:off x="251520" y="3140979"/>
            <a:ext cx="792088" cy="1325141"/>
          </a:xfrm>
          <a:prstGeom prst="rect">
            <a:avLst/>
          </a:prstGeom>
        </p:spPr>
        <p:txBody>
          <a:bodyPr vert="horz" rtlCol="0" anchor="ctr">
            <a:normAutofit/>
          </a:bodyPr>
          <a:lstStyle>
            <a:lvl1pPr algn="ctr" rtl="0" eaLnBrk="1" latinLnBrk="0" hangingPunct="1">
              <a:spcBef>
                <a:spcPct val="0"/>
              </a:spcBef>
              <a:buNone/>
              <a:defRPr sz="4400" b="0" kern="1200" cap="none" spc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С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3659362"/>
      </p:ext>
    </p:extLst>
  </p:cSld>
  <p:clrMapOvr>
    <a:masterClrMapping/>
  </p:clrMapOvr>
  <p:transition>
    <p:strips dir="rd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Объект 6"/>
          <p:cNvSpPr>
            <a:spLocks noGrp="1"/>
          </p:cNvSpPr>
          <p:nvPr>
            <p:ph idx="1"/>
          </p:nvPr>
        </p:nvSpPr>
        <p:spPr>
          <a:xfrm>
            <a:off x="395536" y="116632"/>
            <a:ext cx="8229600" cy="579350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1900" b="1" dirty="0"/>
              <a:t>Задача № 1. Змей Горыныч</a:t>
            </a:r>
            <a:r>
              <a:rPr lang="en-US" sz="1900" b="1" dirty="0"/>
              <a:t> (560)</a:t>
            </a:r>
            <a:endParaRPr lang="ru-RU" sz="1900" dirty="0"/>
          </a:p>
          <a:p>
            <a:pPr marL="0" indent="0">
              <a:buNone/>
            </a:pPr>
            <a:r>
              <a:rPr lang="ru-RU" sz="1900" dirty="0"/>
              <a:t>Илья Муромец идет на битву со Змеем Горынычем. У Змея Горыныча </a:t>
            </a:r>
            <a:r>
              <a:rPr lang="ru-RU" sz="1900" b="1" i="1" dirty="0"/>
              <a:t>М</a:t>
            </a:r>
            <a:r>
              <a:rPr lang="ru-RU" sz="1900" dirty="0"/>
              <a:t> голов, Илья Муромец за один удар отрубает </a:t>
            </a:r>
            <a:r>
              <a:rPr lang="ru-RU" sz="1900" b="1" i="1" dirty="0"/>
              <a:t>N</a:t>
            </a:r>
            <a:r>
              <a:rPr lang="ru-RU" sz="1900" dirty="0"/>
              <a:t> голов, после удара Змей Горыныч регенерирует </a:t>
            </a:r>
            <a:r>
              <a:rPr lang="ru-RU" sz="1900" b="1" i="1" dirty="0"/>
              <a:t>K</a:t>
            </a:r>
            <a:r>
              <a:rPr lang="ru-RU" sz="1900" i="1" dirty="0"/>
              <a:t> </a:t>
            </a:r>
            <a:r>
              <a:rPr lang="ru-RU" sz="1900" dirty="0"/>
              <a:t>голов. Далее процесс повторяется, пока головы не кончатся.</a:t>
            </a:r>
          </a:p>
          <a:p>
            <a:pPr marL="0" indent="0">
              <a:buNone/>
            </a:pPr>
            <a:r>
              <a:rPr lang="ru-RU" sz="1900" dirty="0"/>
              <a:t>Напишите программу, которая определяет, сможет ли Илья Муромец одолеть Змея Горыныча и, если да, то сколько ударов для этого потребуется.</a:t>
            </a:r>
          </a:p>
          <a:p>
            <a:pPr marL="0" indent="0">
              <a:buNone/>
            </a:pPr>
            <a:r>
              <a:rPr lang="ru-RU" sz="1900" b="1" dirty="0"/>
              <a:t>Входные данные</a:t>
            </a:r>
            <a:endParaRPr lang="ru-RU" sz="1900" dirty="0"/>
          </a:p>
          <a:p>
            <a:pPr marL="0" indent="0">
              <a:buNone/>
            </a:pPr>
            <a:r>
              <a:rPr lang="ru-RU" sz="1900" dirty="0"/>
              <a:t>Программа получает три числа, записанных через пробел — </a:t>
            </a:r>
            <a:r>
              <a:rPr lang="ru-RU" sz="1900" i="1" dirty="0"/>
              <a:t>N</a:t>
            </a:r>
            <a:r>
              <a:rPr lang="ru-RU" sz="1900" dirty="0"/>
              <a:t>, </a:t>
            </a:r>
            <a:r>
              <a:rPr lang="ru-RU" sz="1900" i="1" dirty="0"/>
              <a:t>M</a:t>
            </a:r>
            <a:r>
              <a:rPr lang="ru-RU" sz="1900" dirty="0"/>
              <a:t> и </a:t>
            </a:r>
            <a:r>
              <a:rPr lang="ru-RU" sz="1900" i="1" dirty="0"/>
              <a:t>K</a:t>
            </a:r>
            <a:r>
              <a:rPr lang="ru-RU" sz="1900" dirty="0"/>
              <a:t> (1 ≤ </a:t>
            </a:r>
            <a:r>
              <a:rPr lang="ru-RU" sz="1900" i="1" dirty="0"/>
              <a:t>N</a:t>
            </a:r>
            <a:r>
              <a:rPr lang="ru-RU" sz="1900" dirty="0"/>
              <a:t> , </a:t>
            </a:r>
            <a:r>
              <a:rPr lang="ru-RU" sz="1900" i="1" dirty="0"/>
              <a:t>M</a:t>
            </a:r>
            <a:r>
              <a:rPr lang="ru-RU" sz="1900" dirty="0"/>
              <a:t>, </a:t>
            </a:r>
            <a:r>
              <a:rPr lang="ru-RU" sz="1900" i="1" dirty="0"/>
              <a:t>K</a:t>
            </a:r>
            <a:r>
              <a:rPr lang="ru-RU" sz="1900" dirty="0"/>
              <a:t> ≤ 10</a:t>
            </a:r>
            <a:r>
              <a:rPr lang="ru-RU" sz="1900" baseline="30000" dirty="0"/>
              <a:t>9</a:t>
            </a:r>
            <a:r>
              <a:rPr lang="ru-RU" sz="1900" dirty="0"/>
              <a:t>), где </a:t>
            </a:r>
            <a:r>
              <a:rPr lang="ru-RU" sz="1900" i="1" dirty="0"/>
              <a:t>N</a:t>
            </a:r>
            <a:r>
              <a:rPr lang="ru-RU" sz="1900" dirty="0"/>
              <a:t> – число голов, которые Илья Муромец срубает одним ударом, </a:t>
            </a:r>
            <a:r>
              <a:rPr lang="ru-RU" sz="1900" i="1" dirty="0"/>
              <a:t>M</a:t>
            </a:r>
            <a:r>
              <a:rPr lang="ru-RU" sz="1900" dirty="0"/>
              <a:t> – число голов Змея Горыныча, </a:t>
            </a:r>
            <a:r>
              <a:rPr lang="ru-RU" sz="1900" i="1" dirty="0"/>
              <a:t>K</a:t>
            </a:r>
            <a:r>
              <a:rPr lang="ru-RU" sz="1900" dirty="0"/>
              <a:t> – число голов, которые Змей Горыныч регенерирует за раз.</a:t>
            </a:r>
          </a:p>
          <a:p>
            <a:pPr marL="0" indent="0">
              <a:buNone/>
            </a:pPr>
            <a:r>
              <a:rPr lang="ru-RU" sz="1900" b="1" dirty="0"/>
              <a:t>Выходные данные</a:t>
            </a:r>
            <a:endParaRPr lang="ru-RU" sz="1900" dirty="0"/>
          </a:p>
          <a:p>
            <a:pPr marL="0" indent="0">
              <a:buNone/>
            </a:pPr>
            <a:r>
              <a:rPr lang="ru-RU" sz="1900" dirty="0"/>
              <a:t>Вывести число ударов, которые должен нанести Илья Муромец, чтобы убить Змея Горыныча. Если одолеть Змея Горыныча при заданных исходных данных невозможно, то следует вывести «NO» (без кавычек заглавными буквами).</a:t>
            </a:r>
          </a:p>
          <a:p>
            <a:pPr marL="0" indent="0">
              <a:buNone/>
            </a:pPr>
            <a:r>
              <a:rPr lang="ru-RU" sz="1900" b="1" i="1" dirty="0" smtClean="0"/>
              <a:t>Примеры</a:t>
            </a:r>
          </a:p>
          <a:p>
            <a:pPr marL="0" indent="0">
              <a:buNone/>
            </a:pPr>
            <a:endParaRPr lang="ru-RU" b="1" i="1" dirty="0"/>
          </a:p>
          <a:p>
            <a:pPr marL="0" indent="0">
              <a:buNone/>
            </a:pPr>
            <a:endParaRPr lang="ru-RU" dirty="0"/>
          </a:p>
          <a:p>
            <a:endParaRPr lang="ru-RU" dirty="0"/>
          </a:p>
        </p:txBody>
      </p:sp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54662940"/>
              </p:ext>
            </p:extLst>
          </p:nvPr>
        </p:nvGraphicFramePr>
        <p:xfrm>
          <a:off x="395536" y="5661248"/>
          <a:ext cx="8229600" cy="92145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4114800"/>
                <a:gridCol w="4114800"/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Входные данные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100" marR="38100" marT="38100" marB="3810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Выходные данные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100" marR="38100" marT="38100" marB="38100" anchor="ctr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3 6 2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4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100" marR="38100" marT="38100" marB="3810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5 10 6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NO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100" marR="38100" marT="38100" marB="3810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7554483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strips dir="rd"/>
  </p:transition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683159" y="620688"/>
            <a:ext cx="2701280" cy="1296144"/>
          </a:xfrm>
          <a:prstGeom prst="rect">
            <a:avLst/>
          </a:prstGeom>
        </p:spPr>
        <p:txBody>
          <a:bodyPr vert="horz" rtlCol="0" anchor="ctr">
            <a:noAutofit/>
          </a:bodyPr>
          <a:lstStyle>
            <a:lvl1pPr algn="ctr" rtl="0" eaLnBrk="1" latinLnBrk="0" hangingPunct="1">
              <a:spcBef>
                <a:spcPct val="0"/>
              </a:spcBef>
              <a:buNone/>
              <a:defRPr sz="4400" b="0" kern="1200" cap="none" spc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z="6000" dirty="0" smtClean="0"/>
              <a:t>А       В</a:t>
            </a:r>
            <a:endParaRPr lang="ru-RU" sz="6000" dirty="0"/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5292080" y="980728"/>
            <a:ext cx="3240360" cy="1460136"/>
          </a:xfrm>
          <a:prstGeom prst="rect">
            <a:avLst/>
          </a:prstGeom>
        </p:spPr>
        <p:txBody>
          <a:bodyPr vert="horz" rtlCol="0" anchor="ctr">
            <a:noAutofit/>
          </a:bodyPr>
          <a:lstStyle>
            <a:lvl1pPr algn="ctr" rtl="0" eaLnBrk="1" latinLnBrk="0" hangingPunct="1">
              <a:spcBef>
                <a:spcPct val="0"/>
              </a:spcBef>
              <a:buNone/>
              <a:defRPr sz="4400" b="0" kern="1200" cap="none" spc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z="8000" dirty="0" smtClean="0"/>
              <a:t>Х      У</a:t>
            </a:r>
            <a:endParaRPr lang="ru-RU" sz="8000" dirty="0"/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430560" y="2276872"/>
            <a:ext cx="3098304" cy="1057746"/>
          </a:xfrm>
          <a:prstGeom prst="rect">
            <a:avLst/>
          </a:prstGeom>
        </p:spPr>
        <p:txBody>
          <a:bodyPr vert="horz" rtlCol="0" anchor="ctr">
            <a:noAutofit/>
          </a:bodyPr>
          <a:lstStyle>
            <a:lvl1pPr algn="ctr" rtl="0" eaLnBrk="1" latinLnBrk="0" hangingPunct="1">
              <a:spcBef>
                <a:spcPct val="0"/>
              </a:spcBef>
              <a:buNone/>
              <a:defRPr sz="4400" b="0" kern="1200" cap="none" spc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z="6600" dirty="0" smtClean="0"/>
              <a:t>А       С</a:t>
            </a:r>
            <a:endParaRPr lang="ru-RU" sz="6600" dirty="0"/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539552" y="4005064"/>
            <a:ext cx="2880320" cy="1224136"/>
          </a:xfrm>
          <a:prstGeom prst="rect">
            <a:avLst/>
          </a:prstGeom>
        </p:spPr>
        <p:txBody>
          <a:bodyPr vert="horz" rtlCol="0" anchor="ctr">
            <a:noAutofit/>
          </a:bodyPr>
          <a:lstStyle>
            <a:lvl1pPr algn="ctr" rtl="0" eaLnBrk="1" latinLnBrk="0" hangingPunct="1">
              <a:spcBef>
                <a:spcPct val="0"/>
              </a:spcBef>
              <a:buNone/>
              <a:defRPr sz="4400" b="0" kern="1200" cap="none" spc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z="8000" dirty="0" smtClean="0"/>
              <a:t>В      С</a:t>
            </a:r>
            <a:endParaRPr lang="ru-RU" sz="8000" dirty="0"/>
          </a:p>
        </p:txBody>
      </p:sp>
      <p:sp>
        <p:nvSpPr>
          <p:cNvPr id="8" name="Заголовок 1"/>
          <p:cNvSpPr txBox="1">
            <a:spLocks/>
          </p:cNvSpPr>
          <p:nvPr/>
        </p:nvSpPr>
        <p:spPr>
          <a:xfrm>
            <a:off x="5292080" y="2924944"/>
            <a:ext cx="3024336" cy="1435596"/>
          </a:xfrm>
          <a:prstGeom prst="rect">
            <a:avLst/>
          </a:prstGeom>
        </p:spPr>
        <p:txBody>
          <a:bodyPr vert="horz" rtlCol="0" anchor="ctr">
            <a:noAutofit/>
          </a:bodyPr>
          <a:lstStyle>
            <a:lvl1pPr algn="ctr" rtl="0" eaLnBrk="1" latinLnBrk="0" hangingPunct="1">
              <a:spcBef>
                <a:spcPct val="0"/>
              </a:spcBef>
              <a:buNone/>
              <a:defRPr sz="4400" b="0" kern="1200" cap="none" spc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z="8000" dirty="0" smtClean="0"/>
              <a:t>У      Х</a:t>
            </a:r>
            <a:endParaRPr lang="ru-RU" sz="8000" dirty="0"/>
          </a:p>
        </p:txBody>
      </p:sp>
      <p:cxnSp>
        <p:nvCxnSpPr>
          <p:cNvPr id="11" name="Прямая со стрелкой 10"/>
          <p:cNvCxnSpPr/>
          <p:nvPr/>
        </p:nvCxnSpPr>
        <p:spPr>
          <a:xfrm flipV="1">
            <a:off x="3419872" y="1844824"/>
            <a:ext cx="2232248" cy="960921"/>
          </a:xfrm>
          <a:prstGeom prst="straightConnector1">
            <a:avLst/>
          </a:prstGeom>
          <a:ln w="76200">
            <a:solidFill>
              <a:schemeClr val="accent1">
                <a:lumMod val="20000"/>
                <a:lumOff val="8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/>
          <p:nvPr/>
        </p:nvCxnSpPr>
        <p:spPr>
          <a:xfrm>
            <a:off x="3384439" y="1365586"/>
            <a:ext cx="2267681" cy="345210"/>
          </a:xfrm>
          <a:prstGeom prst="straightConnector1">
            <a:avLst/>
          </a:prstGeom>
          <a:ln w="76200">
            <a:solidFill>
              <a:schemeClr val="accent6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/>
          <p:nvPr/>
        </p:nvCxnSpPr>
        <p:spPr>
          <a:xfrm flipV="1">
            <a:off x="3275856" y="2132856"/>
            <a:ext cx="2376264" cy="2470808"/>
          </a:xfrm>
          <a:prstGeom prst="straightConnector1">
            <a:avLst/>
          </a:prstGeom>
          <a:ln w="76200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/>
          <p:nvPr/>
        </p:nvCxnSpPr>
        <p:spPr>
          <a:xfrm>
            <a:off x="3394752" y="1571622"/>
            <a:ext cx="2257368" cy="2071120"/>
          </a:xfrm>
          <a:prstGeom prst="straightConnector1">
            <a:avLst/>
          </a:prstGeom>
          <a:ln w="76200">
            <a:solidFill>
              <a:schemeClr val="accent6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/>
          <p:nvPr/>
        </p:nvCxnSpPr>
        <p:spPr>
          <a:xfrm flipV="1">
            <a:off x="3286169" y="3789040"/>
            <a:ext cx="2376264" cy="1020660"/>
          </a:xfrm>
          <a:prstGeom prst="straightConnector1">
            <a:avLst/>
          </a:prstGeom>
          <a:ln w="76200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 стрелкой 20"/>
          <p:cNvCxnSpPr/>
          <p:nvPr/>
        </p:nvCxnSpPr>
        <p:spPr>
          <a:xfrm>
            <a:off x="3522339" y="3021770"/>
            <a:ext cx="1697733" cy="620972"/>
          </a:xfrm>
          <a:prstGeom prst="straightConnector1">
            <a:avLst/>
          </a:prstGeom>
          <a:ln w="76200">
            <a:solidFill>
              <a:schemeClr val="accent1">
                <a:lumMod val="20000"/>
                <a:lumOff val="8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75980099"/>
      </p:ext>
    </p:extLst>
  </p:cSld>
  <p:clrMapOvr>
    <a:masterClrMapping/>
  </p:clrMapOvr>
  <p:transition>
    <p:strips dir="rd"/>
  </p:transition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 algn="ctr" rtl="0" eaLnBrk="1" latinLnBrk="0" hangingPunct="1">
              <a:spcBef>
                <a:spcPct val="0"/>
              </a:spcBef>
              <a:buNone/>
              <a:defRPr sz="4400" b="0" kern="1200" cap="none" spc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z="6000" dirty="0" smtClean="0"/>
              <a:t>Составляем условие</a:t>
            </a:r>
            <a:endParaRPr lang="ru-RU" sz="6000" dirty="0"/>
          </a:p>
        </p:txBody>
      </p:sp>
      <p:sp>
        <p:nvSpPr>
          <p:cNvPr id="3" name="Заголовок 1"/>
          <p:cNvSpPr txBox="1">
            <a:spLocks/>
          </p:cNvSpPr>
          <p:nvPr/>
        </p:nvSpPr>
        <p:spPr>
          <a:xfrm>
            <a:off x="179512" y="1772816"/>
            <a:ext cx="9361040" cy="4752528"/>
          </a:xfrm>
          <a:prstGeom prst="rect">
            <a:avLst/>
          </a:prstGeom>
        </p:spPr>
        <p:txBody>
          <a:bodyPr/>
          <a:lstStyle>
            <a:lvl1pPr algn="ctr" rtl="0" eaLnBrk="1" latinLnBrk="0" hangingPunct="1">
              <a:spcBef>
                <a:spcPct val="0"/>
              </a:spcBef>
              <a:buNone/>
              <a:defRPr sz="4400" b="0" kern="1200" cap="none" spc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dirty="0" smtClean="0"/>
              <a:t>If    </a:t>
            </a:r>
            <a:r>
              <a:rPr lang="en-US" dirty="0" smtClean="0">
                <a:solidFill>
                  <a:srgbClr val="FF0000"/>
                </a:solidFill>
              </a:rPr>
              <a:t>(a&lt;=x)   and   (b&lt;=y)  or</a:t>
            </a:r>
          </a:p>
          <a:p>
            <a:pPr algn="l"/>
            <a:r>
              <a:rPr lang="en-US" dirty="0" smtClean="0">
                <a:solidFill>
                  <a:srgbClr val="FF0000"/>
                </a:solidFill>
              </a:rPr>
              <a:t>       (</a:t>
            </a:r>
            <a:r>
              <a:rPr lang="en-US" dirty="0">
                <a:solidFill>
                  <a:srgbClr val="FF0000"/>
                </a:solidFill>
              </a:rPr>
              <a:t>a</a:t>
            </a:r>
            <a:r>
              <a:rPr lang="en-US" dirty="0" smtClean="0">
                <a:solidFill>
                  <a:srgbClr val="FF0000"/>
                </a:solidFill>
              </a:rPr>
              <a:t>&lt;=y)   </a:t>
            </a:r>
            <a:r>
              <a:rPr lang="en-US" dirty="0">
                <a:solidFill>
                  <a:srgbClr val="FF0000"/>
                </a:solidFill>
              </a:rPr>
              <a:t>and   (b</a:t>
            </a:r>
            <a:r>
              <a:rPr lang="en-US" dirty="0" smtClean="0">
                <a:solidFill>
                  <a:srgbClr val="FF0000"/>
                </a:solidFill>
              </a:rPr>
              <a:t>&lt;=x)</a:t>
            </a:r>
            <a:r>
              <a:rPr lang="en-US" dirty="0" smtClean="0"/>
              <a:t>  or </a:t>
            </a:r>
          </a:p>
          <a:p>
            <a:pPr algn="l"/>
            <a:r>
              <a:rPr lang="en-US" dirty="0" smtClean="0"/>
              <a:t>       (</a:t>
            </a:r>
            <a:r>
              <a:rPr lang="en-US" dirty="0"/>
              <a:t>a</a:t>
            </a:r>
            <a:r>
              <a:rPr lang="en-US" dirty="0" smtClean="0"/>
              <a:t>&lt;=x)   </a:t>
            </a:r>
            <a:r>
              <a:rPr lang="en-US" dirty="0"/>
              <a:t>and   </a:t>
            </a:r>
            <a:r>
              <a:rPr lang="en-US" dirty="0" smtClean="0"/>
              <a:t>(c&lt;=y)  </a:t>
            </a:r>
            <a:r>
              <a:rPr lang="en-US" dirty="0"/>
              <a:t>or </a:t>
            </a:r>
            <a:endParaRPr lang="en-US" dirty="0" smtClean="0"/>
          </a:p>
          <a:p>
            <a:pPr algn="l"/>
            <a:r>
              <a:rPr lang="en-US" dirty="0"/>
              <a:t> </a:t>
            </a:r>
            <a:r>
              <a:rPr lang="en-US" dirty="0" smtClean="0"/>
              <a:t>      (</a:t>
            </a:r>
            <a:r>
              <a:rPr lang="en-US" dirty="0"/>
              <a:t>a</a:t>
            </a:r>
            <a:r>
              <a:rPr lang="en-US" dirty="0" smtClean="0"/>
              <a:t>&lt;=y)   </a:t>
            </a:r>
            <a:r>
              <a:rPr lang="en-US" dirty="0"/>
              <a:t>and   (c</a:t>
            </a:r>
            <a:r>
              <a:rPr lang="en-US" dirty="0" smtClean="0"/>
              <a:t>&lt;=x)  or</a:t>
            </a:r>
          </a:p>
          <a:p>
            <a:pPr algn="l"/>
            <a:r>
              <a:rPr lang="en-US" dirty="0" smtClean="0"/>
              <a:t>…..    B        C </a:t>
            </a:r>
          </a:p>
          <a:p>
            <a:pPr algn="l"/>
            <a:r>
              <a:rPr lang="en-US" dirty="0"/>
              <a:t> </a:t>
            </a:r>
            <a:r>
              <a:rPr lang="en-US" dirty="0" smtClean="0"/>
              <a:t>then </a:t>
            </a:r>
            <a:r>
              <a:rPr lang="en-US" dirty="0" err="1"/>
              <a:t>writeln</a:t>
            </a:r>
            <a:r>
              <a:rPr lang="en-US" dirty="0"/>
              <a:t> ('YES') </a:t>
            </a:r>
            <a:r>
              <a:rPr lang="en-US" b="1" dirty="0"/>
              <a:t>else </a:t>
            </a:r>
            <a:r>
              <a:rPr lang="en-US" dirty="0" err="1"/>
              <a:t>writeln</a:t>
            </a:r>
            <a:r>
              <a:rPr lang="en-US" dirty="0"/>
              <a:t> ('NO');</a:t>
            </a:r>
            <a:endParaRPr lang="en-US" dirty="0" smtClean="0"/>
          </a:p>
          <a:p>
            <a:pPr algn="l"/>
            <a:endParaRPr lang="ru-RU" dirty="0"/>
          </a:p>
        </p:txBody>
      </p:sp>
      <p:sp>
        <p:nvSpPr>
          <p:cNvPr id="4" name="Прямоугольник 3">
            <a:hlinkClick r:id="rId2" action="ppaction://hlinksldjump"/>
          </p:cNvPr>
          <p:cNvSpPr/>
          <p:nvPr/>
        </p:nvSpPr>
        <p:spPr>
          <a:xfrm>
            <a:off x="6804248" y="6165304"/>
            <a:ext cx="2448272" cy="9361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В НАЧАЛО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21565666"/>
      </p:ext>
    </p:extLst>
  </p:cSld>
  <p:clrMapOvr>
    <a:masterClrMapping/>
  </p:clrMapOvr>
  <p:transition>
    <p:strips dir="rd"/>
  </p:transition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332656"/>
            <a:ext cx="8496944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/>
              <a:t>Задача № 5. День святого Франциска </a:t>
            </a:r>
            <a:r>
              <a:rPr lang="ru-RU" b="1" dirty="0" err="1"/>
              <a:t>Ксавьера</a:t>
            </a:r>
            <a:r>
              <a:rPr lang="ru-RU" b="1" dirty="0"/>
              <a:t> (234)</a:t>
            </a:r>
            <a:endParaRPr lang="ru-RU" dirty="0"/>
          </a:p>
          <a:p>
            <a:r>
              <a:rPr lang="ru-RU" dirty="0"/>
              <a:t>Сегодня в индийском городке Старый Гоа отмечают День святого Франциска </a:t>
            </a:r>
            <a:r>
              <a:rPr lang="ru-RU" dirty="0" err="1"/>
              <a:t>Ксавьера</a:t>
            </a:r>
            <a:r>
              <a:rPr lang="ru-RU" dirty="0"/>
              <a:t>. Святой Франциск </a:t>
            </a:r>
            <a:r>
              <a:rPr lang="ru-RU" dirty="0" err="1"/>
              <a:t>Ксавьер</a:t>
            </a:r>
            <a:r>
              <a:rPr lang="ru-RU" dirty="0"/>
              <a:t> – миссионер, член ордена иезуитов, считается величайшим католическим миссионером Нового времени.</a:t>
            </a:r>
          </a:p>
          <a:p>
            <a:r>
              <a:rPr lang="ru-RU" dirty="0"/>
              <a:t>Мощи святого Франциска </a:t>
            </a:r>
            <a:r>
              <a:rPr lang="ru-RU" dirty="0" err="1"/>
              <a:t>Ксавьера</a:t>
            </a:r>
            <a:r>
              <a:rPr lang="ru-RU" dirty="0"/>
              <a:t> – духовного покровителя индийских христиан – покоятся в Старом Гоа в известном католическом храме – Базилике Бом Иисус. Со дня постройки храма в 1605 году раз в десять лет мощи святого выставляются для всеобщего обозрения.</a:t>
            </a:r>
          </a:p>
          <a:p>
            <a:r>
              <a:rPr lang="ru-RU" dirty="0"/>
              <a:t>Индийский крестьянин </a:t>
            </a:r>
            <a:r>
              <a:rPr lang="ru-RU" dirty="0" err="1"/>
              <a:t>Вирмарам</a:t>
            </a:r>
            <a:r>
              <a:rPr lang="ru-RU" dirty="0"/>
              <a:t> – человек очень набожный, он не упускал случая коснуться святых мощей. Зная годы его жизни, определите, сколько раз он мог коснуться святых мощей (считается, что в год своего рождения он не мог этого сделать, а в год смерти – мог).</a:t>
            </a:r>
          </a:p>
          <a:p>
            <a:r>
              <a:rPr lang="ru-RU" b="1" dirty="0"/>
              <a:t>Входные данные</a:t>
            </a:r>
            <a:endParaRPr lang="ru-RU" dirty="0"/>
          </a:p>
          <a:p>
            <a:r>
              <a:rPr lang="ru-RU" dirty="0"/>
              <a:t>Вводятся два натуральных числа – год рождения и год смерти. Числа разделены пробелом. Оба числа не превосходят 2000.</a:t>
            </a:r>
          </a:p>
          <a:p>
            <a:r>
              <a:rPr lang="ru-RU" b="1" dirty="0"/>
              <a:t>Выходные данные</a:t>
            </a:r>
            <a:endParaRPr lang="ru-RU" dirty="0"/>
          </a:p>
          <a:p>
            <a:r>
              <a:rPr lang="ru-RU" dirty="0"/>
              <a:t>Программа должна определить, сколько раз крестьянин мог коснуться святых мощей, и вывести ответ - одно число.</a:t>
            </a:r>
          </a:p>
        </p:txBody>
      </p:sp>
    </p:spTree>
    <p:extLst>
      <p:ext uri="{BB962C8B-B14F-4D97-AF65-F5344CB8AC3E}">
        <p14:creationId xmlns:p14="http://schemas.microsoft.com/office/powerpoint/2010/main" val="699029938"/>
      </p:ext>
    </p:extLst>
  </p:cSld>
  <p:clrMapOvr>
    <a:masterClrMapping/>
  </p:clrMapOvr>
  <p:transition>
    <p:strips dir="rd"/>
  </p:transition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59632" y="2060848"/>
            <a:ext cx="8435280" cy="2146250"/>
          </a:xfrm>
        </p:spPr>
        <p:txBody>
          <a:bodyPr>
            <a:noAutofit/>
          </a:bodyPr>
          <a:lstStyle/>
          <a:p>
            <a:r>
              <a:rPr lang="ru-RU" sz="16600" dirty="0" smtClean="0"/>
              <a:t>А      В</a:t>
            </a:r>
            <a:endParaRPr lang="ru-RU" sz="16600" dirty="0"/>
          </a:p>
        </p:txBody>
      </p:sp>
      <p:sp>
        <p:nvSpPr>
          <p:cNvPr id="7" name="TextBox 6"/>
          <p:cNvSpPr txBox="1"/>
          <p:nvPr/>
        </p:nvSpPr>
        <p:spPr>
          <a:xfrm>
            <a:off x="166383" y="116632"/>
            <a:ext cx="1326004" cy="686341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1605</a:t>
            </a:r>
          </a:p>
          <a:p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1625</a:t>
            </a:r>
          </a:p>
          <a:p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1635</a:t>
            </a:r>
          </a:p>
          <a:p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1645</a:t>
            </a:r>
          </a:p>
          <a:p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1655</a:t>
            </a:r>
          </a:p>
          <a:p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1665</a:t>
            </a:r>
          </a:p>
          <a:p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1675</a:t>
            </a:r>
          </a:p>
          <a:p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1685</a:t>
            </a:r>
          </a:p>
          <a:p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…</a:t>
            </a:r>
          </a:p>
          <a:p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2005</a:t>
            </a:r>
          </a:p>
          <a:p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2015</a:t>
            </a:r>
            <a:endParaRPr lang="ru-RU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3627555"/>
      </p:ext>
    </p:extLst>
  </p:cSld>
  <p:clrMapOvr>
    <a:masterClrMapping/>
  </p:clrMapOvr>
  <p:transition>
    <p:strips dir="rd"/>
  </p:transition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1143000"/>
          </a:xfrm>
        </p:spPr>
        <p:txBody>
          <a:bodyPr/>
          <a:lstStyle/>
          <a:p>
            <a:r>
              <a:rPr lang="ru-RU" dirty="0" smtClean="0"/>
              <a:t>Переберем все года от А до В</a:t>
            </a:r>
            <a:endParaRPr lang="ru-RU" dirty="0"/>
          </a:p>
        </p:txBody>
      </p:sp>
      <p:sp>
        <p:nvSpPr>
          <p:cNvPr id="5" name="Заголовок 2"/>
          <p:cNvSpPr txBox="1">
            <a:spLocks/>
          </p:cNvSpPr>
          <p:nvPr/>
        </p:nvSpPr>
        <p:spPr>
          <a:xfrm>
            <a:off x="304762" y="1484784"/>
            <a:ext cx="8640960" cy="2592288"/>
          </a:xfrm>
          <a:prstGeom prst="rect">
            <a:avLst/>
          </a:prstGeom>
        </p:spPr>
        <p:txBody>
          <a:bodyPr vert="horz" rtlCol="0" anchor="ctr">
            <a:noAutofit/>
          </a:bodyPr>
          <a:lstStyle>
            <a:lvl1pPr algn="ctr" rtl="0" eaLnBrk="1" latinLnBrk="0" hangingPunct="1">
              <a:spcBef>
                <a:spcPct val="0"/>
              </a:spcBef>
              <a:buNone/>
              <a:defRPr sz="4400" b="0" kern="1200" cap="none" spc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sz="3600" dirty="0" smtClean="0">
                <a:latin typeface="Arial Narrow" panose="020B0606020202030204" pitchFamily="34" charset="0"/>
                <a:cs typeface="Arial" panose="020B0604020202020204" pitchFamily="34" charset="0"/>
              </a:rPr>
              <a:t>Какое условие должно выполняться для года, чтобы мы его посчитали?</a:t>
            </a:r>
            <a:endParaRPr lang="ru-RU" sz="3600" dirty="0"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3190940"/>
      </p:ext>
    </p:extLst>
  </p:cSld>
  <p:clrMapOvr>
    <a:masterClrMapping/>
  </p:clrMapOvr>
  <p:transition>
    <p:strips dir="rd"/>
  </p:transition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1143000"/>
          </a:xfrm>
        </p:spPr>
        <p:txBody>
          <a:bodyPr/>
          <a:lstStyle/>
          <a:p>
            <a:r>
              <a:rPr lang="ru-RU" dirty="0" smtClean="0"/>
              <a:t>Переберем все года от А до В</a:t>
            </a:r>
            <a:endParaRPr lang="ru-RU" dirty="0"/>
          </a:p>
        </p:txBody>
      </p:sp>
      <p:sp>
        <p:nvSpPr>
          <p:cNvPr id="5" name="Заголовок 2"/>
          <p:cNvSpPr txBox="1">
            <a:spLocks/>
          </p:cNvSpPr>
          <p:nvPr/>
        </p:nvSpPr>
        <p:spPr>
          <a:xfrm>
            <a:off x="304762" y="1484784"/>
            <a:ext cx="8640960" cy="2592288"/>
          </a:xfrm>
          <a:prstGeom prst="rect">
            <a:avLst/>
          </a:prstGeom>
        </p:spPr>
        <p:txBody>
          <a:bodyPr vert="horz" rtlCol="0" anchor="ctr">
            <a:noAutofit/>
          </a:bodyPr>
          <a:lstStyle>
            <a:lvl1pPr algn="ctr" rtl="0" eaLnBrk="1" latinLnBrk="0" hangingPunct="1">
              <a:spcBef>
                <a:spcPct val="0"/>
              </a:spcBef>
              <a:buNone/>
              <a:defRPr sz="4400" b="0" kern="1200" cap="none" spc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sz="3600" dirty="0" smtClean="0">
                <a:latin typeface="Arial Narrow" panose="020B0606020202030204" pitchFamily="34" charset="0"/>
                <a:cs typeface="Arial" panose="020B0604020202020204" pitchFamily="34" charset="0"/>
              </a:rPr>
              <a:t>Какое условие должно выполняться для года, чтобы мы его посчитали?</a:t>
            </a:r>
            <a:endParaRPr lang="ru-RU" sz="3600" dirty="0"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4" name="Заголовок 2"/>
          <p:cNvSpPr txBox="1">
            <a:spLocks/>
          </p:cNvSpPr>
          <p:nvPr/>
        </p:nvSpPr>
        <p:spPr>
          <a:xfrm>
            <a:off x="179512" y="3861048"/>
            <a:ext cx="8640960" cy="2592288"/>
          </a:xfrm>
          <a:prstGeom prst="rect">
            <a:avLst/>
          </a:prstGeom>
        </p:spPr>
        <p:txBody>
          <a:bodyPr vert="horz" rtlCol="0" anchor="ctr">
            <a:noAutofit/>
          </a:bodyPr>
          <a:lstStyle>
            <a:lvl1pPr algn="ctr" rtl="0" eaLnBrk="1" latinLnBrk="0" hangingPunct="1">
              <a:spcBef>
                <a:spcPct val="0"/>
              </a:spcBef>
              <a:buNone/>
              <a:defRPr sz="4400" b="0" kern="1200" cap="none" spc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sz="3600" dirty="0" smtClean="0">
                <a:latin typeface="Arial Narrow" panose="020B0606020202030204" pitchFamily="34" charset="0"/>
                <a:cs typeface="Arial" panose="020B0604020202020204" pitchFamily="34" charset="0"/>
              </a:rPr>
              <a:t>Больше либо равно 1605 и заканчивается на 5</a:t>
            </a:r>
            <a:endParaRPr lang="ru-RU" sz="3600" dirty="0"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3572874"/>
      </p:ext>
    </p:extLst>
  </p:cSld>
  <p:clrMapOvr>
    <a:masterClrMapping/>
  </p:clrMapOvr>
  <p:transition>
    <p:strips dir="rd"/>
  </p:transition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1143000"/>
          </a:xfrm>
        </p:spPr>
        <p:txBody>
          <a:bodyPr/>
          <a:lstStyle/>
          <a:p>
            <a:r>
              <a:rPr lang="ru-RU" dirty="0" smtClean="0"/>
              <a:t>Переберем все года от А до В</a:t>
            </a:r>
            <a:endParaRPr lang="ru-RU" dirty="0"/>
          </a:p>
        </p:txBody>
      </p:sp>
      <p:sp>
        <p:nvSpPr>
          <p:cNvPr id="5" name="Заголовок 2"/>
          <p:cNvSpPr txBox="1">
            <a:spLocks/>
          </p:cNvSpPr>
          <p:nvPr/>
        </p:nvSpPr>
        <p:spPr>
          <a:xfrm>
            <a:off x="323528" y="2276872"/>
            <a:ext cx="8640960" cy="2592288"/>
          </a:xfrm>
          <a:prstGeom prst="rect">
            <a:avLst/>
          </a:prstGeom>
        </p:spPr>
        <p:txBody>
          <a:bodyPr vert="horz" rtlCol="0" anchor="ctr">
            <a:noAutofit/>
          </a:bodyPr>
          <a:lstStyle>
            <a:lvl1pPr algn="ctr" rtl="0" eaLnBrk="1" latinLnBrk="0" hangingPunct="1">
              <a:spcBef>
                <a:spcPct val="0"/>
              </a:spcBef>
              <a:buNone/>
              <a:defRPr sz="4400" b="0" kern="1200" cap="none" spc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600" dirty="0">
                <a:latin typeface="Arial Narrow" panose="020B0606020202030204" pitchFamily="34" charset="0"/>
                <a:cs typeface="Arial" panose="020B0604020202020204" pitchFamily="34" charset="0"/>
              </a:rPr>
              <a:t>s </a:t>
            </a:r>
            <a:r>
              <a:rPr lang="en-US" sz="3600" dirty="0" smtClean="0">
                <a:latin typeface="Arial Narrow" panose="020B0606020202030204" pitchFamily="34" charset="0"/>
                <a:cs typeface="Arial" panose="020B0604020202020204" pitchFamily="34" charset="0"/>
              </a:rPr>
              <a:t>:=0;</a:t>
            </a:r>
            <a:endParaRPr lang="en-US" sz="3600" dirty="0"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pPr algn="l"/>
            <a:r>
              <a:rPr lang="pl-PL" sz="3600" dirty="0" smtClean="0">
                <a:latin typeface="Arial Narrow" panose="020B0606020202030204" pitchFamily="34" charset="0"/>
                <a:cs typeface="Arial" panose="020B0604020202020204" pitchFamily="34" charset="0"/>
              </a:rPr>
              <a:t>for </a:t>
            </a:r>
            <a:r>
              <a:rPr lang="en-US" sz="3600" dirty="0" smtClean="0">
                <a:latin typeface="Arial Narrow" panose="020B0606020202030204" pitchFamily="34" charset="0"/>
                <a:cs typeface="Arial" panose="020B0604020202020204" pitchFamily="34" charset="0"/>
              </a:rPr>
              <a:t> x </a:t>
            </a:r>
            <a:r>
              <a:rPr lang="pl-PL" sz="3600" dirty="0" smtClean="0">
                <a:latin typeface="Arial Narrow" panose="020B0606020202030204" pitchFamily="34" charset="0"/>
                <a:cs typeface="Arial" panose="020B0604020202020204" pitchFamily="34" charset="0"/>
              </a:rPr>
              <a:t>:=</a:t>
            </a:r>
            <a:r>
              <a:rPr lang="en-US" sz="3600" dirty="0" smtClean="0">
                <a:latin typeface="Arial Narrow" panose="020B0606020202030204" pitchFamily="34" charset="0"/>
                <a:cs typeface="Arial" panose="020B0604020202020204" pitchFamily="34" charset="0"/>
              </a:rPr>
              <a:t> </a:t>
            </a:r>
            <a:r>
              <a:rPr lang="pl-PL" sz="3600" dirty="0" smtClean="0">
                <a:latin typeface="Arial Narrow" panose="020B0606020202030204" pitchFamily="34" charset="0"/>
                <a:cs typeface="Arial" panose="020B0604020202020204" pitchFamily="34" charset="0"/>
              </a:rPr>
              <a:t>a </a:t>
            </a:r>
            <a:r>
              <a:rPr lang="en-US" sz="3600" dirty="0" smtClean="0">
                <a:latin typeface="Arial Narrow" panose="020B0606020202030204" pitchFamily="34" charset="0"/>
                <a:cs typeface="Arial" panose="020B0604020202020204" pitchFamily="34" charset="0"/>
              </a:rPr>
              <a:t> </a:t>
            </a:r>
            <a:r>
              <a:rPr lang="pl-PL" sz="3600" dirty="0" smtClean="0">
                <a:latin typeface="Arial Narrow" panose="020B0606020202030204" pitchFamily="34" charset="0"/>
                <a:cs typeface="Arial" panose="020B0604020202020204" pitchFamily="34" charset="0"/>
              </a:rPr>
              <a:t>to </a:t>
            </a:r>
            <a:r>
              <a:rPr lang="en-US" sz="3600" dirty="0" smtClean="0">
                <a:latin typeface="Arial Narrow" panose="020B0606020202030204" pitchFamily="34" charset="0"/>
                <a:cs typeface="Arial" panose="020B0604020202020204" pitchFamily="34" charset="0"/>
              </a:rPr>
              <a:t> </a:t>
            </a:r>
            <a:r>
              <a:rPr lang="pl-PL" sz="3600" dirty="0" smtClean="0">
                <a:latin typeface="Arial Narrow" panose="020B0606020202030204" pitchFamily="34" charset="0"/>
                <a:cs typeface="Arial" panose="020B0604020202020204" pitchFamily="34" charset="0"/>
              </a:rPr>
              <a:t>b </a:t>
            </a:r>
            <a:r>
              <a:rPr lang="en-US" sz="3600" dirty="0" smtClean="0">
                <a:latin typeface="Arial Narrow" panose="020B0606020202030204" pitchFamily="34" charset="0"/>
                <a:cs typeface="Arial" panose="020B0604020202020204" pitchFamily="34" charset="0"/>
              </a:rPr>
              <a:t> </a:t>
            </a:r>
            <a:r>
              <a:rPr lang="pl-PL" sz="3600" dirty="0" smtClean="0">
                <a:latin typeface="Arial Narrow" panose="020B0606020202030204" pitchFamily="34" charset="0"/>
                <a:cs typeface="Arial" panose="020B0604020202020204" pitchFamily="34" charset="0"/>
              </a:rPr>
              <a:t>do</a:t>
            </a:r>
            <a:endParaRPr lang="pl-PL" sz="3600" dirty="0"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pPr algn="l"/>
            <a:r>
              <a:rPr lang="en-US" sz="3600" dirty="0">
                <a:latin typeface="Arial Narrow" panose="020B0606020202030204" pitchFamily="34" charset="0"/>
                <a:cs typeface="Arial" panose="020B0604020202020204" pitchFamily="34" charset="0"/>
              </a:rPr>
              <a:t>if </a:t>
            </a:r>
            <a:r>
              <a:rPr lang="en-US" sz="3600" dirty="0" smtClean="0">
                <a:latin typeface="Arial Narrow" panose="020B0606020202030204" pitchFamily="34" charset="0"/>
                <a:cs typeface="Arial" panose="020B0604020202020204" pitchFamily="34" charset="0"/>
              </a:rPr>
              <a:t>(x&gt;=</a:t>
            </a:r>
            <a:r>
              <a:rPr lang="en-US" sz="3600" dirty="0">
                <a:latin typeface="Arial Narrow" panose="020B0606020202030204" pitchFamily="34" charset="0"/>
                <a:cs typeface="Arial" panose="020B0604020202020204" pitchFamily="34" charset="0"/>
              </a:rPr>
              <a:t>1605) and </a:t>
            </a:r>
            <a:r>
              <a:rPr lang="en-US" sz="3600" dirty="0" smtClean="0">
                <a:latin typeface="Arial Narrow" panose="020B0606020202030204" pitchFamily="34" charset="0"/>
                <a:cs typeface="Arial" panose="020B0604020202020204" pitchFamily="34" charset="0"/>
              </a:rPr>
              <a:t> x </a:t>
            </a:r>
            <a:r>
              <a:rPr lang="en-US" sz="3600" dirty="0">
                <a:latin typeface="Arial Narrow" panose="020B0606020202030204" pitchFamily="34" charset="0"/>
                <a:cs typeface="Arial" panose="020B0604020202020204" pitchFamily="34" charset="0"/>
              </a:rPr>
              <a:t>mod 10 = </a:t>
            </a:r>
            <a:r>
              <a:rPr lang="en-US" sz="3600" dirty="0" smtClean="0">
                <a:latin typeface="Arial Narrow" panose="020B0606020202030204" pitchFamily="34" charset="0"/>
                <a:cs typeface="Arial" panose="020B0604020202020204" pitchFamily="34" charset="0"/>
              </a:rPr>
              <a:t>5 then s :=s </a:t>
            </a:r>
            <a:r>
              <a:rPr lang="en-US" sz="3600" dirty="0">
                <a:latin typeface="Arial Narrow" panose="020B0606020202030204" pitchFamily="34" charset="0"/>
                <a:cs typeface="Arial" panose="020B0604020202020204" pitchFamily="34" charset="0"/>
              </a:rPr>
              <a:t>+ 1;</a:t>
            </a:r>
          </a:p>
          <a:p>
            <a:pPr algn="l"/>
            <a:r>
              <a:rPr lang="en-US" sz="3600" dirty="0" smtClean="0">
                <a:latin typeface="Arial Narrow" panose="020B0606020202030204" pitchFamily="34" charset="0"/>
                <a:cs typeface="Arial" panose="020B0604020202020204" pitchFamily="34" charset="0"/>
              </a:rPr>
              <a:t>write(s);</a:t>
            </a:r>
            <a:endParaRPr lang="ru-RU" sz="3600" dirty="0"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328271"/>
      </p:ext>
    </p:extLst>
  </p:cSld>
  <p:clrMapOvr>
    <a:masterClrMapping/>
  </p:clrMapOvr>
  <p:transition>
    <p:strips dir="rd"/>
  </p:transition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1143000"/>
          </a:xfrm>
        </p:spPr>
        <p:txBody>
          <a:bodyPr/>
          <a:lstStyle/>
          <a:p>
            <a:r>
              <a:rPr lang="ru-RU" dirty="0" smtClean="0"/>
              <a:t>Переберем все года от А до В</a:t>
            </a:r>
            <a:endParaRPr lang="ru-RU" dirty="0"/>
          </a:p>
        </p:txBody>
      </p:sp>
      <p:sp>
        <p:nvSpPr>
          <p:cNvPr id="5" name="Заголовок 2"/>
          <p:cNvSpPr txBox="1">
            <a:spLocks/>
          </p:cNvSpPr>
          <p:nvPr/>
        </p:nvSpPr>
        <p:spPr>
          <a:xfrm>
            <a:off x="323528" y="2276872"/>
            <a:ext cx="8640960" cy="2592288"/>
          </a:xfrm>
          <a:prstGeom prst="rect">
            <a:avLst/>
          </a:prstGeom>
        </p:spPr>
        <p:txBody>
          <a:bodyPr vert="horz" rtlCol="0" anchor="ctr">
            <a:noAutofit/>
          </a:bodyPr>
          <a:lstStyle>
            <a:lvl1pPr algn="ctr" rtl="0" eaLnBrk="1" latinLnBrk="0" hangingPunct="1">
              <a:spcBef>
                <a:spcPct val="0"/>
              </a:spcBef>
              <a:buNone/>
              <a:defRPr sz="4400" b="0" kern="1200" cap="none" spc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600" dirty="0">
                <a:latin typeface="Arial Narrow" panose="020B0606020202030204" pitchFamily="34" charset="0"/>
                <a:cs typeface="Arial" panose="020B0604020202020204" pitchFamily="34" charset="0"/>
              </a:rPr>
              <a:t>s </a:t>
            </a:r>
            <a:r>
              <a:rPr lang="en-US" sz="3600" dirty="0" smtClean="0">
                <a:latin typeface="Arial Narrow" panose="020B0606020202030204" pitchFamily="34" charset="0"/>
                <a:cs typeface="Arial" panose="020B0604020202020204" pitchFamily="34" charset="0"/>
              </a:rPr>
              <a:t>:=0;</a:t>
            </a:r>
            <a:endParaRPr lang="en-US" sz="3600" dirty="0"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pPr algn="l"/>
            <a:r>
              <a:rPr lang="pl-PL" sz="3600" dirty="0" smtClean="0">
                <a:latin typeface="Arial Narrow" panose="020B0606020202030204" pitchFamily="34" charset="0"/>
                <a:cs typeface="Arial" panose="020B0604020202020204" pitchFamily="34" charset="0"/>
              </a:rPr>
              <a:t>for </a:t>
            </a:r>
            <a:r>
              <a:rPr lang="en-US" sz="3600" dirty="0" smtClean="0">
                <a:latin typeface="Arial Narrow" panose="020B0606020202030204" pitchFamily="34" charset="0"/>
                <a:cs typeface="Arial" panose="020B0604020202020204" pitchFamily="34" charset="0"/>
              </a:rPr>
              <a:t> x </a:t>
            </a:r>
            <a:r>
              <a:rPr lang="pl-PL" sz="3600" dirty="0" smtClean="0">
                <a:latin typeface="Arial Narrow" panose="020B0606020202030204" pitchFamily="34" charset="0"/>
                <a:cs typeface="Arial" panose="020B0604020202020204" pitchFamily="34" charset="0"/>
              </a:rPr>
              <a:t>:=</a:t>
            </a:r>
            <a:r>
              <a:rPr lang="en-US" sz="3600" dirty="0" smtClean="0">
                <a:latin typeface="Arial Narrow" panose="020B0606020202030204" pitchFamily="34" charset="0"/>
                <a:cs typeface="Arial" panose="020B0604020202020204" pitchFamily="34" charset="0"/>
              </a:rPr>
              <a:t> </a:t>
            </a:r>
            <a:r>
              <a:rPr lang="pl-PL" sz="3600" dirty="0" smtClean="0">
                <a:solidFill>
                  <a:srgbClr val="FF00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a+1</a:t>
            </a:r>
            <a:r>
              <a:rPr lang="pl-PL" sz="3600" dirty="0" smtClean="0">
                <a:latin typeface="Arial Narrow" panose="020B0606020202030204" pitchFamily="34" charset="0"/>
                <a:cs typeface="Arial" panose="020B0604020202020204" pitchFamily="34" charset="0"/>
              </a:rPr>
              <a:t> </a:t>
            </a:r>
            <a:r>
              <a:rPr lang="en-US" sz="3600" dirty="0" smtClean="0">
                <a:latin typeface="Arial Narrow" panose="020B0606020202030204" pitchFamily="34" charset="0"/>
                <a:cs typeface="Arial" panose="020B0604020202020204" pitchFamily="34" charset="0"/>
              </a:rPr>
              <a:t> </a:t>
            </a:r>
            <a:r>
              <a:rPr lang="pl-PL" sz="3600" dirty="0" smtClean="0">
                <a:latin typeface="Arial Narrow" panose="020B0606020202030204" pitchFamily="34" charset="0"/>
                <a:cs typeface="Arial" panose="020B0604020202020204" pitchFamily="34" charset="0"/>
              </a:rPr>
              <a:t>to </a:t>
            </a:r>
            <a:r>
              <a:rPr lang="en-US" sz="3600" dirty="0" smtClean="0">
                <a:latin typeface="Arial Narrow" panose="020B0606020202030204" pitchFamily="34" charset="0"/>
                <a:cs typeface="Arial" panose="020B0604020202020204" pitchFamily="34" charset="0"/>
              </a:rPr>
              <a:t> </a:t>
            </a:r>
            <a:r>
              <a:rPr lang="pl-PL" sz="3600" dirty="0" smtClean="0">
                <a:latin typeface="Arial Narrow" panose="020B0606020202030204" pitchFamily="34" charset="0"/>
                <a:cs typeface="Arial" panose="020B0604020202020204" pitchFamily="34" charset="0"/>
              </a:rPr>
              <a:t>b </a:t>
            </a:r>
            <a:r>
              <a:rPr lang="en-US" sz="3600" dirty="0" smtClean="0">
                <a:latin typeface="Arial Narrow" panose="020B0606020202030204" pitchFamily="34" charset="0"/>
                <a:cs typeface="Arial" panose="020B0604020202020204" pitchFamily="34" charset="0"/>
              </a:rPr>
              <a:t> </a:t>
            </a:r>
            <a:r>
              <a:rPr lang="pl-PL" sz="3600" dirty="0" smtClean="0">
                <a:latin typeface="Arial Narrow" panose="020B0606020202030204" pitchFamily="34" charset="0"/>
                <a:cs typeface="Arial" panose="020B0604020202020204" pitchFamily="34" charset="0"/>
              </a:rPr>
              <a:t>do</a:t>
            </a:r>
            <a:endParaRPr lang="pl-PL" sz="3600" dirty="0"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pPr algn="l"/>
            <a:r>
              <a:rPr lang="en-US" sz="3600" dirty="0">
                <a:latin typeface="Arial Narrow" panose="020B0606020202030204" pitchFamily="34" charset="0"/>
                <a:cs typeface="Arial" panose="020B0604020202020204" pitchFamily="34" charset="0"/>
              </a:rPr>
              <a:t>if </a:t>
            </a:r>
            <a:r>
              <a:rPr lang="en-US" sz="3600" dirty="0" smtClean="0">
                <a:latin typeface="Arial Narrow" panose="020B0606020202030204" pitchFamily="34" charset="0"/>
                <a:cs typeface="Arial" panose="020B0604020202020204" pitchFamily="34" charset="0"/>
              </a:rPr>
              <a:t>(x&gt;=</a:t>
            </a:r>
            <a:r>
              <a:rPr lang="en-US" sz="3600" dirty="0">
                <a:latin typeface="Arial Narrow" panose="020B0606020202030204" pitchFamily="34" charset="0"/>
                <a:cs typeface="Arial" panose="020B0604020202020204" pitchFamily="34" charset="0"/>
              </a:rPr>
              <a:t>1605) and </a:t>
            </a:r>
            <a:r>
              <a:rPr lang="en-US" sz="3600" dirty="0" smtClean="0">
                <a:latin typeface="Arial Narrow" panose="020B0606020202030204" pitchFamily="34" charset="0"/>
                <a:cs typeface="Arial" panose="020B0604020202020204" pitchFamily="34" charset="0"/>
              </a:rPr>
              <a:t> x </a:t>
            </a:r>
            <a:r>
              <a:rPr lang="en-US" sz="3600" dirty="0">
                <a:latin typeface="Arial Narrow" panose="020B0606020202030204" pitchFamily="34" charset="0"/>
                <a:cs typeface="Arial" panose="020B0604020202020204" pitchFamily="34" charset="0"/>
              </a:rPr>
              <a:t>mod 10 = </a:t>
            </a:r>
            <a:r>
              <a:rPr lang="en-US" sz="3600" dirty="0" smtClean="0">
                <a:latin typeface="Arial Narrow" panose="020B0606020202030204" pitchFamily="34" charset="0"/>
                <a:cs typeface="Arial" panose="020B0604020202020204" pitchFamily="34" charset="0"/>
              </a:rPr>
              <a:t>5 then s :=s </a:t>
            </a:r>
            <a:r>
              <a:rPr lang="en-US" sz="3600" dirty="0">
                <a:latin typeface="Arial Narrow" panose="020B0606020202030204" pitchFamily="34" charset="0"/>
                <a:cs typeface="Arial" panose="020B0604020202020204" pitchFamily="34" charset="0"/>
              </a:rPr>
              <a:t>+ 1;</a:t>
            </a:r>
          </a:p>
          <a:p>
            <a:pPr algn="l"/>
            <a:r>
              <a:rPr lang="en-US" sz="3600" dirty="0" smtClean="0">
                <a:latin typeface="Arial Narrow" panose="020B0606020202030204" pitchFamily="34" charset="0"/>
                <a:cs typeface="Arial" panose="020B0604020202020204" pitchFamily="34" charset="0"/>
              </a:rPr>
              <a:t>write(s);</a:t>
            </a:r>
            <a:endParaRPr lang="ru-RU" sz="3600" dirty="0"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>
            <a:hlinkClick r:id="rId2" action="ppaction://hlinksldjump"/>
          </p:cNvPr>
          <p:cNvSpPr/>
          <p:nvPr/>
        </p:nvSpPr>
        <p:spPr>
          <a:xfrm>
            <a:off x="6444208" y="5517232"/>
            <a:ext cx="2448272" cy="9361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В НАЧАЛО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99744607"/>
      </p:ext>
    </p:extLst>
  </p:cSld>
  <p:clrMapOvr>
    <a:masterClrMapping/>
  </p:clrMapOvr>
  <p:transition>
    <p:strips dir="rd"/>
  </p:transition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60648"/>
            <a:ext cx="8363272" cy="5865515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b="1" dirty="0"/>
              <a:t>Задача № 6. Бесконечная таблица</a:t>
            </a:r>
            <a:r>
              <a:rPr lang="en-US" b="1" dirty="0"/>
              <a:t> (236)</a:t>
            </a:r>
            <a:endParaRPr lang="ru-RU" dirty="0"/>
          </a:p>
          <a:p>
            <a:pPr marL="0" indent="0">
              <a:buNone/>
            </a:pPr>
            <a:r>
              <a:rPr lang="ru-RU" dirty="0"/>
              <a:t>Натуральные числа записаны в (бесконечную) таблицу, как показано на рисунке.</a:t>
            </a:r>
          </a:p>
          <a:p>
            <a:pPr marL="0" indent="0">
              <a:buNone/>
            </a:pPr>
            <a:r>
              <a:rPr lang="ru-RU" dirty="0"/>
              <a:t>Требуется по заданному числу вывести всех его соседей (числа, записанные в клетках сверху, справа, слева и снизу, если таковые имеются)</a:t>
            </a:r>
          </a:p>
          <a:p>
            <a:pPr marL="0" indent="0">
              <a:buNone/>
            </a:pPr>
            <a:r>
              <a:rPr lang="ru-RU" b="1" dirty="0"/>
              <a:t>Входные данные</a:t>
            </a:r>
            <a:endParaRPr lang="ru-RU" dirty="0"/>
          </a:p>
          <a:p>
            <a:pPr marL="0" indent="0">
              <a:buNone/>
            </a:pPr>
            <a:r>
              <a:rPr lang="ru-RU" dirty="0"/>
              <a:t>Вводится одно натуральное число, не превосходящее 10</a:t>
            </a:r>
            <a:r>
              <a:rPr lang="ru-RU" baseline="30000" dirty="0"/>
              <a:t>9</a:t>
            </a:r>
            <a:r>
              <a:rPr lang="ru-RU" dirty="0"/>
              <a:t>.</a:t>
            </a:r>
          </a:p>
          <a:p>
            <a:pPr marL="0" indent="0">
              <a:buNone/>
            </a:pPr>
            <a:r>
              <a:rPr lang="ru-RU" b="1" dirty="0"/>
              <a:t>Выходные данные</a:t>
            </a:r>
            <a:endParaRPr lang="ru-RU" dirty="0"/>
          </a:p>
          <a:p>
            <a:pPr marL="0" indent="0">
              <a:buNone/>
            </a:pPr>
            <a:r>
              <a:rPr lang="ru-RU" dirty="0"/>
              <a:t>Программа должна вывести все числа, записанные в соседних клетках с данным, в порядке возрастания. Числа должны разделяться пробелом.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78852370"/>
      </p:ext>
    </p:extLst>
  </p:cSld>
  <p:clrMapOvr>
    <a:masterClrMapping/>
  </p:clrMapOvr>
  <p:transition>
    <p:strips dir="rd"/>
  </p:transition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28150904"/>
              </p:ext>
            </p:extLst>
          </p:nvPr>
        </p:nvGraphicFramePr>
        <p:xfrm>
          <a:off x="1907704" y="188640"/>
          <a:ext cx="5390728" cy="6515100"/>
        </p:xfrm>
        <a:graphic>
          <a:graphicData uri="http://schemas.openxmlformats.org/drawingml/2006/table">
            <a:tbl>
              <a:tblPr>
                <a:tableStyleId>{3B4B98B0-60AC-42C2-AFA5-B58CD77FA1E5}</a:tableStyleId>
              </a:tblPr>
              <a:tblGrid>
                <a:gridCol w="673841"/>
                <a:gridCol w="673841"/>
                <a:gridCol w="673841"/>
                <a:gridCol w="673841"/>
                <a:gridCol w="673841"/>
                <a:gridCol w="673841"/>
                <a:gridCol w="673841"/>
                <a:gridCol w="673841"/>
              </a:tblGrid>
              <a:tr h="293062">
                <a:tc>
                  <a:txBody>
                    <a:bodyPr/>
                    <a:lstStyle/>
                    <a:p>
                      <a:pPr algn="ctr" fontAlgn="b"/>
                      <a:endParaRPr lang="ru-RU" sz="2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</a:t>
                      </a:r>
                      <a:endParaRPr lang="ru-RU" sz="2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>
                    <a:noFill/>
                  </a:tcPr>
                </a:tc>
              </a:tr>
              <a:tr h="293062">
                <a:tc>
                  <a:txBody>
                    <a:bodyPr/>
                    <a:lstStyle/>
                    <a:p>
                      <a:pPr algn="ctr" fontAlgn="b"/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37</a:t>
                      </a:r>
                      <a:endParaRPr lang="ru-RU" sz="2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51</a:t>
                      </a:r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</a:tr>
              <a:tr h="293062">
                <a:tc>
                  <a:txBody>
                    <a:bodyPr/>
                    <a:lstStyle/>
                    <a:p>
                      <a:pPr algn="ctr" fontAlgn="b"/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2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ctr" rtl="0" eaLnBrk="1" fontAlgn="b" hangingPunct="1"/>
                      <a:r>
                        <a:rPr lang="ru-RU" sz="280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26</a:t>
                      </a:r>
                    </a:p>
                  </a:txBody>
                  <a:tcPr marL="7620" marR="7620" marT="762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38</a:t>
                      </a:r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52</a:t>
                      </a:r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</a:tr>
              <a:tr h="293062">
                <a:tc>
                  <a:txBody>
                    <a:bodyPr/>
                    <a:lstStyle/>
                    <a:p>
                      <a:pPr algn="ctr" fontAlgn="b"/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</a:t>
                      </a:r>
                      <a:endParaRPr lang="ru-RU" sz="2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27</a:t>
                      </a:r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39</a:t>
                      </a:r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53</a:t>
                      </a:r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</a:tr>
              <a:tr h="293062">
                <a:tc>
                  <a:txBody>
                    <a:bodyPr/>
                    <a:lstStyle/>
                    <a:p>
                      <a:pPr algn="ctr" fontAlgn="b"/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  <a:endParaRPr lang="ru-RU" sz="2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</a:t>
                      </a:r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28</a:t>
                      </a:r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</a:t>
                      </a:r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54</a:t>
                      </a:r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</a:tr>
              <a:tr h="293062">
                <a:tc>
                  <a:txBody>
                    <a:bodyPr/>
                    <a:lstStyle/>
                    <a:p>
                      <a:pPr algn="ctr" fontAlgn="b"/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ctr" rtl="0" eaLnBrk="1" fontAlgn="b" hangingPunct="1"/>
                      <a:r>
                        <a:rPr lang="ru-RU" sz="280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marL="7620" marR="7620" marT="762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</a:t>
                      </a:r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</a:t>
                      </a:r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29</a:t>
                      </a:r>
                      <a:endParaRPr lang="ru-RU" sz="2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41</a:t>
                      </a:r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55</a:t>
                      </a:r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</a:tr>
              <a:tr h="293062">
                <a:tc>
                  <a:txBody>
                    <a:bodyPr/>
                    <a:lstStyle/>
                    <a:p>
                      <a:pPr algn="ctr" fontAlgn="b"/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ru-RU" sz="2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</a:t>
                      </a:r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</a:t>
                      </a:r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</a:t>
                      </a:r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42</a:t>
                      </a:r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56</a:t>
                      </a:r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</a:tr>
              <a:tr h="293062"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sz="2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</a:t>
                      </a:r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</a:t>
                      </a:r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31</a:t>
                      </a:r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43</a:t>
                      </a:r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57</a:t>
                      </a:r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</a:tr>
              <a:tr h="293062">
                <a:tc>
                  <a:txBody>
                    <a:bodyPr/>
                    <a:lstStyle/>
                    <a:p>
                      <a:pPr algn="ctr" fontAlgn="b"/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ru-RU" sz="2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</a:t>
                      </a:r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</a:t>
                      </a:r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32</a:t>
                      </a:r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44</a:t>
                      </a:r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58</a:t>
                      </a:r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</a:tr>
              <a:tr h="293062">
                <a:tc>
                  <a:txBody>
                    <a:bodyPr/>
                    <a:lstStyle/>
                    <a:p>
                      <a:pPr algn="ctr" fontAlgn="b"/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  <a:endParaRPr lang="ru-RU" sz="2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</a:t>
                      </a:r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</a:t>
                      </a:r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33</a:t>
                      </a:r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45</a:t>
                      </a:r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59</a:t>
                      </a:r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</a:tr>
              <a:tr h="293062">
                <a:tc>
                  <a:txBody>
                    <a:bodyPr/>
                    <a:lstStyle/>
                    <a:p>
                      <a:pPr algn="ctr" fontAlgn="b"/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2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</a:t>
                      </a:r>
                      <a:endParaRPr lang="ru-RU" sz="2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</a:t>
                      </a:r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34</a:t>
                      </a:r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46</a:t>
                      </a:r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60</a:t>
                      </a:r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</a:tr>
              <a:tr h="293062">
                <a:tc>
                  <a:txBody>
                    <a:bodyPr/>
                    <a:lstStyle/>
                    <a:p>
                      <a:pPr algn="ctr" fontAlgn="b"/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2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</a:t>
                      </a:r>
                      <a:endParaRPr lang="ru-RU" sz="2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35</a:t>
                      </a:r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47</a:t>
                      </a:r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61</a:t>
                      </a:r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</a:tr>
              <a:tr h="293062">
                <a:tc>
                  <a:txBody>
                    <a:bodyPr/>
                    <a:lstStyle/>
                    <a:p>
                      <a:pPr algn="ctr" fontAlgn="b"/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2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36</a:t>
                      </a:r>
                      <a:endParaRPr lang="ru-RU" sz="2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48</a:t>
                      </a:r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62</a:t>
                      </a:r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</a:tr>
              <a:tr h="293062">
                <a:tc>
                  <a:txBody>
                    <a:bodyPr/>
                    <a:lstStyle/>
                    <a:p>
                      <a:pPr algn="ctr" fontAlgn="b"/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2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49</a:t>
                      </a:r>
                      <a:endParaRPr lang="ru-RU" sz="2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63</a:t>
                      </a:r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</a:tr>
              <a:tr h="293062">
                <a:tc>
                  <a:txBody>
                    <a:bodyPr/>
                    <a:lstStyle/>
                    <a:p>
                      <a:pPr algn="ctr" fontAlgn="b"/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2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64</a:t>
                      </a:r>
                      <a:endParaRPr lang="ru-RU" sz="2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35390457"/>
      </p:ext>
    </p:extLst>
  </p:cSld>
  <p:clrMapOvr>
    <a:masterClrMapping/>
  </p:clrMapOvr>
  <p:transition>
    <p:strips dir="rd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260648"/>
            <a:ext cx="8208912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/>
              <a:t>Входные данные</a:t>
            </a:r>
            <a:endParaRPr lang="ru-RU" dirty="0" smtClean="0"/>
          </a:p>
          <a:p>
            <a:r>
              <a:rPr lang="ru-RU" dirty="0" smtClean="0"/>
              <a:t>Программа получает три числа, записанных через пробел — </a:t>
            </a:r>
            <a:r>
              <a:rPr lang="ru-RU" i="1" dirty="0" smtClean="0"/>
              <a:t>N</a:t>
            </a:r>
            <a:r>
              <a:rPr lang="ru-RU" dirty="0" smtClean="0"/>
              <a:t>, </a:t>
            </a:r>
            <a:r>
              <a:rPr lang="ru-RU" i="1" dirty="0" smtClean="0"/>
              <a:t>M</a:t>
            </a:r>
            <a:r>
              <a:rPr lang="ru-RU" dirty="0" smtClean="0"/>
              <a:t> и </a:t>
            </a:r>
            <a:r>
              <a:rPr lang="ru-RU" i="1" dirty="0" smtClean="0"/>
              <a:t>K</a:t>
            </a:r>
            <a:r>
              <a:rPr lang="ru-RU" dirty="0" smtClean="0"/>
              <a:t> (1 ≤ </a:t>
            </a:r>
            <a:r>
              <a:rPr lang="ru-RU" i="1" dirty="0" smtClean="0"/>
              <a:t>N</a:t>
            </a:r>
            <a:r>
              <a:rPr lang="ru-RU" dirty="0" smtClean="0"/>
              <a:t> , </a:t>
            </a:r>
            <a:r>
              <a:rPr lang="ru-RU" i="1" dirty="0" smtClean="0"/>
              <a:t>M</a:t>
            </a:r>
            <a:r>
              <a:rPr lang="ru-RU" dirty="0" smtClean="0"/>
              <a:t>, </a:t>
            </a:r>
            <a:r>
              <a:rPr lang="ru-RU" i="1" dirty="0" smtClean="0"/>
              <a:t>K</a:t>
            </a:r>
            <a:r>
              <a:rPr lang="ru-RU" dirty="0" smtClean="0"/>
              <a:t> ≤ 10</a:t>
            </a:r>
            <a:r>
              <a:rPr lang="ru-RU" baseline="30000" dirty="0" smtClean="0"/>
              <a:t>9</a:t>
            </a:r>
            <a:r>
              <a:rPr lang="ru-RU" dirty="0" smtClean="0"/>
              <a:t>), где </a:t>
            </a:r>
            <a:r>
              <a:rPr lang="ru-RU" i="1" dirty="0" smtClean="0"/>
              <a:t>N</a:t>
            </a:r>
            <a:r>
              <a:rPr lang="ru-RU" dirty="0" smtClean="0"/>
              <a:t> – число голов, которые Илья Муромец срубает одним ударом, </a:t>
            </a:r>
            <a:r>
              <a:rPr lang="ru-RU" i="1" dirty="0" smtClean="0"/>
              <a:t>M</a:t>
            </a:r>
            <a:r>
              <a:rPr lang="ru-RU" dirty="0" smtClean="0"/>
              <a:t> – число голов Змея Горыныча, </a:t>
            </a:r>
            <a:r>
              <a:rPr lang="ru-RU" i="1" dirty="0" smtClean="0"/>
              <a:t>K</a:t>
            </a:r>
            <a:r>
              <a:rPr lang="ru-RU" dirty="0" smtClean="0"/>
              <a:t> – число голов, которые Змей Горыныч регенерирует за раз.</a:t>
            </a:r>
          </a:p>
          <a:p>
            <a:r>
              <a:rPr lang="ru-RU" b="1" dirty="0" smtClean="0"/>
              <a:t>Выходные данные</a:t>
            </a:r>
            <a:endParaRPr lang="ru-RU" dirty="0" smtClean="0"/>
          </a:p>
          <a:p>
            <a:r>
              <a:rPr lang="ru-RU" dirty="0" smtClean="0"/>
              <a:t>Вывести число ударов, которые должен нанести Илья Муромец, чтобы убить Змея Горыныча. Если одолеть Змея Горыныча при заданных исходных данных невозможно, то следует вывести «NO» (без кавычек заглавными буквами).</a:t>
            </a:r>
          </a:p>
          <a:p>
            <a:endParaRPr lang="ru-RU" b="1" i="1" dirty="0" smtClean="0"/>
          </a:p>
        </p:txBody>
      </p:sp>
      <p:sp>
        <p:nvSpPr>
          <p:cNvPr id="3" name="Прямоугольник 2"/>
          <p:cNvSpPr/>
          <p:nvPr/>
        </p:nvSpPr>
        <p:spPr>
          <a:xfrm>
            <a:off x="1699813" y="3573016"/>
            <a:ext cx="5753498" cy="258532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i="1" dirty="0" smtClean="0"/>
              <a:t>N</a:t>
            </a:r>
            <a:r>
              <a:rPr lang="ru-RU" sz="5400" dirty="0"/>
              <a:t> </a:t>
            </a:r>
            <a:r>
              <a:rPr lang="ru-RU" sz="5400" dirty="0" smtClean="0"/>
              <a:t>  </a:t>
            </a:r>
            <a:r>
              <a:rPr lang="ru-RU" sz="5400" dirty="0" smtClean="0"/>
              <a:t> </a:t>
            </a:r>
            <a:r>
              <a:rPr lang="ru-RU" sz="5400" i="1" dirty="0" smtClean="0"/>
              <a:t>M</a:t>
            </a:r>
            <a:r>
              <a:rPr lang="ru-RU" sz="5400" dirty="0" smtClean="0"/>
              <a:t>    </a:t>
            </a:r>
            <a:r>
              <a:rPr lang="ru-RU" sz="5400" i="1" dirty="0" smtClean="0"/>
              <a:t>K</a:t>
            </a:r>
            <a:r>
              <a:rPr lang="ru-RU" sz="5400" dirty="0" smtClean="0"/>
              <a:t> </a:t>
            </a:r>
          </a:p>
          <a:p>
            <a:pPr algn="ctr"/>
            <a:endParaRPr lang="ru-RU" sz="5400" dirty="0"/>
          </a:p>
          <a:p>
            <a:pPr algn="ctr"/>
            <a:r>
              <a:rPr lang="ru-RU" sz="5400" dirty="0" smtClean="0"/>
              <a:t>(1 ≤ </a:t>
            </a:r>
            <a:r>
              <a:rPr lang="ru-RU" sz="5400" i="1" dirty="0" smtClean="0"/>
              <a:t>N</a:t>
            </a:r>
            <a:r>
              <a:rPr lang="ru-RU" sz="5400" dirty="0" smtClean="0"/>
              <a:t> , </a:t>
            </a:r>
            <a:r>
              <a:rPr lang="ru-RU" sz="5400" i="1" dirty="0" smtClean="0"/>
              <a:t>M</a:t>
            </a:r>
            <a:r>
              <a:rPr lang="ru-RU" sz="5400" dirty="0" smtClean="0"/>
              <a:t>, </a:t>
            </a:r>
            <a:r>
              <a:rPr lang="ru-RU" sz="5400" i="1" dirty="0" smtClean="0"/>
              <a:t>K</a:t>
            </a:r>
            <a:r>
              <a:rPr lang="ru-RU" sz="5400" dirty="0" smtClean="0"/>
              <a:t> ≤ 10</a:t>
            </a:r>
            <a:r>
              <a:rPr lang="ru-RU" sz="5400" baseline="30000" dirty="0" smtClean="0"/>
              <a:t>9</a:t>
            </a:r>
            <a:r>
              <a:rPr lang="ru-RU" sz="5400" dirty="0" smtClean="0"/>
              <a:t>), </a:t>
            </a:r>
            <a:endParaRPr lang="ru-RU" sz="5400" b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91707797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strips dir="rd"/>
  </p:transition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22712845"/>
              </p:ext>
            </p:extLst>
          </p:nvPr>
        </p:nvGraphicFramePr>
        <p:xfrm>
          <a:off x="1907704" y="188640"/>
          <a:ext cx="5390728" cy="6515100"/>
        </p:xfrm>
        <a:graphic>
          <a:graphicData uri="http://schemas.openxmlformats.org/drawingml/2006/table">
            <a:tbl>
              <a:tblPr>
                <a:tableStyleId>{3B4B98B0-60AC-42C2-AFA5-B58CD77FA1E5}</a:tableStyleId>
              </a:tblPr>
              <a:tblGrid>
                <a:gridCol w="673841"/>
                <a:gridCol w="673841"/>
                <a:gridCol w="673841"/>
                <a:gridCol w="673841"/>
                <a:gridCol w="673841"/>
                <a:gridCol w="673841"/>
                <a:gridCol w="673841"/>
                <a:gridCol w="673841"/>
              </a:tblGrid>
              <a:tr h="293062">
                <a:tc>
                  <a:txBody>
                    <a:bodyPr/>
                    <a:lstStyle/>
                    <a:p>
                      <a:pPr algn="ctr" fontAlgn="b"/>
                      <a:endParaRPr lang="ru-RU" sz="2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</a:t>
                      </a:r>
                      <a:endParaRPr lang="ru-RU" sz="2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>
                    <a:solidFill>
                      <a:srgbClr val="002060"/>
                    </a:solidFill>
                  </a:tcPr>
                </a:tc>
              </a:tr>
              <a:tr h="293062">
                <a:tc>
                  <a:txBody>
                    <a:bodyPr/>
                    <a:lstStyle/>
                    <a:p>
                      <a:pPr algn="ctr" fontAlgn="b"/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37</a:t>
                      </a:r>
                      <a:endParaRPr lang="ru-RU" sz="2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51</a:t>
                      </a:r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</a:tr>
              <a:tr h="293062">
                <a:tc>
                  <a:txBody>
                    <a:bodyPr/>
                    <a:lstStyle/>
                    <a:p>
                      <a:pPr algn="ctr" fontAlgn="b"/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ctr" rtl="0" eaLnBrk="1" fontAlgn="b" hangingPunct="1"/>
                      <a:r>
                        <a:rPr lang="ru-RU" sz="280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26</a:t>
                      </a:r>
                    </a:p>
                  </a:txBody>
                  <a:tcPr marL="7620" marR="7620" marT="7620" marB="0" anchor="b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38</a:t>
                      </a:r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52</a:t>
                      </a:r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</a:tr>
              <a:tr h="293062">
                <a:tc>
                  <a:txBody>
                    <a:bodyPr/>
                    <a:lstStyle/>
                    <a:p>
                      <a:pPr algn="ctr" fontAlgn="b"/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</a:t>
                      </a:r>
                      <a:endParaRPr lang="ru-RU" sz="2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27</a:t>
                      </a:r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39</a:t>
                      </a:r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53</a:t>
                      </a:r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</a:tr>
              <a:tr h="293062">
                <a:tc>
                  <a:txBody>
                    <a:bodyPr/>
                    <a:lstStyle/>
                    <a:p>
                      <a:pPr algn="ctr" fontAlgn="b"/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  <a:endParaRPr lang="ru-RU" sz="2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</a:t>
                      </a:r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28</a:t>
                      </a:r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</a:t>
                      </a:r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54</a:t>
                      </a:r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</a:tr>
              <a:tr h="293062">
                <a:tc>
                  <a:txBody>
                    <a:bodyPr/>
                    <a:lstStyle/>
                    <a:p>
                      <a:pPr algn="ctr" fontAlgn="b"/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ctr" rtl="0" eaLnBrk="1" fontAlgn="b" hangingPunct="1"/>
                      <a:r>
                        <a:rPr lang="ru-RU" sz="280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marL="7620" marR="7620" marT="7620" marB="0" anchor="b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</a:t>
                      </a:r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</a:t>
                      </a:r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29</a:t>
                      </a:r>
                      <a:endParaRPr lang="ru-RU" sz="2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41</a:t>
                      </a:r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55</a:t>
                      </a:r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</a:tr>
              <a:tr h="293062">
                <a:tc>
                  <a:txBody>
                    <a:bodyPr/>
                    <a:lstStyle/>
                    <a:p>
                      <a:pPr algn="ctr" fontAlgn="b"/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ru-RU" sz="2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</a:t>
                      </a:r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</a:t>
                      </a:r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</a:t>
                      </a:r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42</a:t>
                      </a:r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56</a:t>
                      </a:r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</a:tr>
              <a:tr h="293062"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sz="2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</a:t>
                      </a:r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</a:t>
                      </a:r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31</a:t>
                      </a:r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43</a:t>
                      </a:r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57</a:t>
                      </a:r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</a:tr>
              <a:tr h="293062">
                <a:tc>
                  <a:txBody>
                    <a:bodyPr/>
                    <a:lstStyle/>
                    <a:p>
                      <a:pPr algn="ctr" fontAlgn="b"/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ru-RU" sz="2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>
                    <a:solidFill>
                      <a:schemeClr val="accent3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</a:t>
                      </a:r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</a:t>
                      </a:r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32</a:t>
                      </a:r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44</a:t>
                      </a:r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58</a:t>
                      </a:r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</a:tr>
              <a:tr h="293062">
                <a:tc>
                  <a:txBody>
                    <a:bodyPr/>
                    <a:lstStyle/>
                    <a:p>
                      <a:pPr algn="ctr" fontAlgn="b"/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  <a:endParaRPr lang="ru-RU" sz="2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>
                    <a:solidFill>
                      <a:schemeClr val="accent3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</a:t>
                      </a:r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</a:t>
                      </a:r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33</a:t>
                      </a:r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45</a:t>
                      </a:r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59</a:t>
                      </a:r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</a:tr>
              <a:tr h="293062">
                <a:tc>
                  <a:txBody>
                    <a:bodyPr/>
                    <a:lstStyle/>
                    <a:p>
                      <a:pPr algn="ctr" fontAlgn="b"/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2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</a:t>
                      </a:r>
                      <a:endParaRPr lang="ru-RU" sz="2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>
                    <a:solidFill>
                      <a:schemeClr val="accent3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</a:t>
                      </a:r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34</a:t>
                      </a:r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46</a:t>
                      </a:r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60</a:t>
                      </a:r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</a:tr>
              <a:tr h="293062">
                <a:tc>
                  <a:txBody>
                    <a:bodyPr/>
                    <a:lstStyle/>
                    <a:p>
                      <a:pPr algn="ctr" fontAlgn="b"/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2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</a:t>
                      </a:r>
                      <a:endParaRPr lang="ru-RU" sz="2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>
                    <a:solidFill>
                      <a:schemeClr val="accent3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35</a:t>
                      </a:r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47</a:t>
                      </a:r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61</a:t>
                      </a:r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</a:tr>
              <a:tr h="293062">
                <a:tc>
                  <a:txBody>
                    <a:bodyPr/>
                    <a:lstStyle/>
                    <a:p>
                      <a:pPr algn="ctr" fontAlgn="b"/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2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36</a:t>
                      </a:r>
                      <a:endParaRPr lang="ru-RU" sz="2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>
                    <a:solidFill>
                      <a:schemeClr val="accent3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48</a:t>
                      </a:r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62</a:t>
                      </a:r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</a:tr>
              <a:tr h="293062">
                <a:tc>
                  <a:txBody>
                    <a:bodyPr/>
                    <a:lstStyle/>
                    <a:p>
                      <a:pPr algn="ctr" fontAlgn="b"/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2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49</a:t>
                      </a:r>
                      <a:endParaRPr lang="ru-RU" sz="2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>
                    <a:solidFill>
                      <a:schemeClr val="accent3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63</a:t>
                      </a:r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</a:tr>
              <a:tr h="293062">
                <a:tc>
                  <a:txBody>
                    <a:bodyPr/>
                    <a:lstStyle/>
                    <a:p>
                      <a:pPr algn="ctr" fontAlgn="b"/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2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64</a:t>
                      </a:r>
                      <a:endParaRPr lang="ru-RU" sz="2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>
                    <a:solidFill>
                      <a:schemeClr val="accent3">
                        <a:lumMod val="5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03254366"/>
      </p:ext>
    </p:extLst>
  </p:cSld>
  <p:clrMapOvr>
    <a:masterClrMapping/>
  </p:clrMapOvr>
  <p:transition>
    <p:strips dir="rd"/>
  </p:transition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15616" y="764704"/>
            <a:ext cx="7146508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ru-RU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  <a:p>
            <a:pPr>
              <a:lnSpc>
                <a:spcPct val="150000"/>
              </a:lnSpc>
            </a:pPr>
            <a:r>
              <a:rPr lang="ru-RU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4  9  16  25  36  49  64 …</a:t>
            </a:r>
          </a:p>
          <a:p>
            <a:pPr>
              <a:lnSpc>
                <a:spcPct val="150000"/>
              </a:lnSpc>
            </a:pPr>
            <a:r>
              <a:rPr lang="ru-RU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2  5  10  17  26  50  65 …</a:t>
            </a:r>
          </a:p>
          <a:p>
            <a:pPr>
              <a:lnSpc>
                <a:spcPct val="150000"/>
              </a:lnSpc>
            </a:pPr>
            <a:r>
              <a:rPr lang="ru-RU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все остальные</a:t>
            </a:r>
            <a:endParaRPr lang="ru-RU" sz="4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068470"/>
      </p:ext>
    </p:extLst>
  </p:cSld>
  <p:clrMapOvr>
    <a:masterClrMapping/>
  </p:clrMapOvr>
  <p:transition>
    <p:strips dir="rd"/>
  </p:transition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15598353"/>
              </p:ext>
            </p:extLst>
          </p:nvPr>
        </p:nvGraphicFramePr>
        <p:xfrm>
          <a:off x="1907704" y="188640"/>
          <a:ext cx="5390728" cy="6515100"/>
        </p:xfrm>
        <a:graphic>
          <a:graphicData uri="http://schemas.openxmlformats.org/drawingml/2006/table">
            <a:tbl>
              <a:tblPr>
                <a:tableStyleId>{3B4B98B0-60AC-42C2-AFA5-B58CD77FA1E5}</a:tableStyleId>
              </a:tblPr>
              <a:tblGrid>
                <a:gridCol w="673841"/>
                <a:gridCol w="673841"/>
                <a:gridCol w="673841"/>
                <a:gridCol w="673841"/>
                <a:gridCol w="673841"/>
                <a:gridCol w="673841"/>
                <a:gridCol w="673841"/>
                <a:gridCol w="673841"/>
              </a:tblGrid>
              <a:tr h="293062">
                <a:tc>
                  <a:txBody>
                    <a:bodyPr/>
                    <a:lstStyle/>
                    <a:p>
                      <a:pPr algn="ctr" fontAlgn="b"/>
                      <a:endParaRPr lang="ru-RU" sz="2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</a:t>
                      </a:r>
                      <a:endParaRPr lang="ru-RU" sz="2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>
                    <a:solidFill>
                      <a:srgbClr val="002060"/>
                    </a:solidFill>
                  </a:tcPr>
                </a:tc>
              </a:tr>
              <a:tr h="293062">
                <a:tc>
                  <a:txBody>
                    <a:bodyPr/>
                    <a:lstStyle/>
                    <a:p>
                      <a:pPr algn="ctr" fontAlgn="b"/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37</a:t>
                      </a:r>
                      <a:endParaRPr lang="ru-RU" sz="2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51</a:t>
                      </a:r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</a:tr>
              <a:tr h="293062">
                <a:tc>
                  <a:txBody>
                    <a:bodyPr/>
                    <a:lstStyle/>
                    <a:p>
                      <a:pPr algn="ctr" fontAlgn="b"/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ctr" rtl="0" eaLnBrk="1" fontAlgn="b" hangingPunct="1"/>
                      <a:r>
                        <a:rPr lang="ru-RU" sz="280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26</a:t>
                      </a:r>
                    </a:p>
                  </a:txBody>
                  <a:tcPr marL="7620" marR="7620" marT="7620" marB="0" anchor="b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38</a:t>
                      </a:r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52</a:t>
                      </a:r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</a:tr>
              <a:tr h="293062">
                <a:tc>
                  <a:txBody>
                    <a:bodyPr/>
                    <a:lstStyle/>
                    <a:p>
                      <a:pPr algn="ctr" fontAlgn="b"/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</a:t>
                      </a:r>
                      <a:endParaRPr lang="ru-RU" sz="2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27</a:t>
                      </a:r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39</a:t>
                      </a:r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53</a:t>
                      </a:r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</a:tr>
              <a:tr h="293062">
                <a:tc>
                  <a:txBody>
                    <a:bodyPr/>
                    <a:lstStyle/>
                    <a:p>
                      <a:pPr algn="ctr" fontAlgn="b"/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  <a:endParaRPr lang="ru-RU" sz="2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</a:t>
                      </a:r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28</a:t>
                      </a:r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</a:t>
                      </a:r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54</a:t>
                      </a:r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</a:tr>
              <a:tr h="293062">
                <a:tc>
                  <a:txBody>
                    <a:bodyPr/>
                    <a:lstStyle/>
                    <a:p>
                      <a:pPr algn="ctr" fontAlgn="b"/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ctr" rtl="0" eaLnBrk="1" fontAlgn="b" hangingPunct="1"/>
                      <a:r>
                        <a:rPr lang="ru-RU" sz="280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marL="7620" marR="7620" marT="7620" marB="0" anchor="b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</a:t>
                      </a:r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</a:t>
                      </a:r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29</a:t>
                      </a:r>
                      <a:endParaRPr lang="ru-RU" sz="2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41</a:t>
                      </a:r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55</a:t>
                      </a:r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</a:tr>
              <a:tr h="293062">
                <a:tc>
                  <a:txBody>
                    <a:bodyPr/>
                    <a:lstStyle/>
                    <a:p>
                      <a:pPr algn="ctr" fontAlgn="b"/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ru-RU" sz="2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</a:t>
                      </a:r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</a:t>
                      </a:r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</a:t>
                      </a:r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42</a:t>
                      </a:r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56</a:t>
                      </a:r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</a:tr>
              <a:tr h="293062"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sz="2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</a:t>
                      </a:r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</a:t>
                      </a:r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31</a:t>
                      </a:r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43</a:t>
                      </a:r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57</a:t>
                      </a:r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</a:tr>
              <a:tr h="293062">
                <a:tc>
                  <a:txBody>
                    <a:bodyPr/>
                    <a:lstStyle/>
                    <a:p>
                      <a:pPr algn="ctr" fontAlgn="b"/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ru-RU" sz="2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>
                    <a:solidFill>
                      <a:schemeClr val="accent3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</a:t>
                      </a:r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</a:t>
                      </a:r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32</a:t>
                      </a:r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44</a:t>
                      </a:r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58</a:t>
                      </a:r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</a:tr>
              <a:tr h="293062">
                <a:tc>
                  <a:txBody>
                    <a:bodyPr/>
                    <a:lstStyle/>
                    <a:p>
                      <a:pPr algn="ctr" fontAlgn="b"/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  <a:endParaRPr lang="ru-RU" sz="2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>
                    <a:solidFill>
                      <a:schemeClr val="accent3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</a:t>
                      </a:r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</a:t>
                      </a:r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33</a:t>
                      </a:r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45</a:t>
                      </a:r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59</a:t>
                      </a:r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</a:tr>
              <a:tr h="293062">
                <a:tc>
                  <a:txBody>
                    <a:bodyPr/>
                    <a:lstStyle/>
                    <a:p>
                      <a:pPr algn="ctr" fontAlgn="b"/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2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</a:t>
                      </a:r>
                      <a:endParaRPr lang="ru-RU" sz="2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>
                    <a:solidFill>
                      <a:schemeClr val="accent3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</a:t>
                      </a:r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34</a:t>
                      </a:r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46</a:t>
                      </a:r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60</a:t>
                      </a:r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</a:tr>
              <a:tr h="293062">
                <a:tc>
                  <a:txBody>
                    <a:bodyPr/>
                    <a:lstStyle/>
                    <a:p>
                      <a:pPr algn="ctr" fontAlgn="b"/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2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</a:t>
                      </a:r>
                      <a:endParaRPr lang="ru-RU" sz="2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>
                    <a:solidFill>
                      <a:schemeClr val="accent3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35</a:t>
                      </a:r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47</a:t>
                      </a:r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61</a:t>
                      </a:r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</a:tr>
              <a:tr h="293062">
                <a:tc>
                  <a:txBody>
                    <a:bodyPr/>
                    <a:lstStyle/>
                    <a:p>
                      <a:pPr algn="ctr" fontAlgn="b"/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2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36</a:t>
                      </a:r>
                      <a:endParaRPr lang="ru-RU" sz="2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>
                    <a:solidFill>
                      <a:schemeClr val="accent3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48</a:t>
                      </a:r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62</a:t>
                      </a:r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</a:tr>
              <a:tr h="293062">
                <a:tc>
                  <a:txBody>
                    <a:bodyPr/>
                    <a:lstStyle/>
                    <a:p>
                      <a:pPr algn="ctr" fontAlgn="b"/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2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49</a:t>
                      </a:r>
                      <a:endParaRPr lang="ru-RU" sz="2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>
                    <a:solidFill>
                      <a:schemeClr val="accent3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63</a:t>
                      </a:r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</a:tr>
              <a:tr h="293062">
                <a:tc>
                  <a:txBody>
                    <a:bodyPr/>
                    <a:lstStyle/>
                    <a:p>
                      <a:pPr algn="ctr" fontAlgn="b"/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2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64</a:t>
                      </a:r>
                      <a:endParaRPr lang="ru-RU" sz="2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>
                    <a:solidFill>
                      <a:schemeClr val="accent3">
                        <a:lumMod val="5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2" name="Прямоугольник 1"/>
          <p:cNvSpPr/>
          <p:nvPr/>
        </p:nvSpPr>
        <p:spPr>
          <a:xfrm>
            <a:off x="467544" y="404664"/>
            <a:ext cx="1867819" cy="171085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8000" dirty="0" smtClean="0">
                <a:latin typeface="Arial" panose="020B0604020202020204" pitchFamily="34" charset="0"/>
                <a:cs typeface="Arial" panose="020B0604020202020204" pitchFamily="34" charset="0"/>
              </a:rPr>
              <a:t>k=</a:t>
            </a:r>
            <a:r>
              <a:rPr lang="ru-RU" sz="8000" dirty="0" smtClean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ru-RU" sz="8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8172400" y="4698058"/>
            <a:ext cx="755335" cy="171085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ru-RU" sz="8000" dirty="0" smtClean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ru-RU" sz="8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3266365"/>
      </p:ext>
    </p:extLst>
  </p:cSld>
  <p:clrMapOvr>
    <a:masterClrMapping/>
  </p:clrMapOvr>
  <p:transition>
    <p:strips dir="rd"/>
  </p:transition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39228361"/>
              </p:ext>
            </p:extLst>
          </p:nvPr>
        </p:nvGraphicFramePr>
        <p:xfrm>
          <a:off x="1907704" y="188640"/>
          <a:ext cx="5390728" cy="6515100"/>
        </p:xfrm>
        <a:graphic>
          <a:graphicData uri="http://schemas.openxmlformats.org/drawingml/2006/table">
            <a:tbl>
              <a:tblPr>
                <a:tableStyleId>{3B4B98B0-60AC-42C2-AFA5-B58CD77FA1E5}</a:tableStyleId>
              </a:tblPr>
              <a:tblGrid>
                <a:gridCol w="673841"/>
                <a:gridCol w="673841"/>
                <a:gridCol w="673841"/>
                <a:gridCol w="673841"/>
                <a:gridCol w="673841"/>
                <a:gridCol w="673841"/>
                <a:gridCol w="673841"/>
                <a:gridCol w="673841"/>
              </a:tblGrid>
              <a:tr h="293062">
                <a:tc>
                  <a:txBody>
                    <a:bodyPr/>
                    <a:lstStyle/>
                    <a:p>
                      <a:pPr algn="ctr" fontAlgn="b"/>
                      <a:endParaRPr lang="ru-RU" sz="2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</a:t>
                      </a:r>
                      <a:endParaRPr lang="ru-RU" sz="2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>
                    <a:solidFill>
                      <a:srgbClr val="002060"/>
                    </a:solidFill>
                  </a:tcPr>
                </a:tc>
              </a:tr>
              <a:tr h="293062">
                <a:tc>
                  <a:txBody>
                    <a:bodyPr/>
                    <a:lstStyle/>
                    <a:p>
                      <a:pPr algn="ctr" fontAlgn="b"/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37</a:t>
                      </a:r>
                      <a:endParaRPr lang="ru-RU" sz="2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51</a:t>
                      </a:r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</a:tr>
              <a:tr h="293062">
                <a:tc>
                  <a:txBody>
                    <a:bodyPr/>
                    <a:lstStyle/>
                    <a:p>
                      <a:pPr algn="ctr" fontAlgn="b"/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ctr" rtl="0" eaLnBrk="1" fontAlgn="b" hangingPunct="1"/>
                      <a:r>
                        <a:rPr lang="ru-RU" sz="280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26</a:t>
                      </a:r>
                    </a:p>
                  </a:txBody>
                  <a:tcPr marL="7620" marR="7620" marT="7620" marB="0" anchor="b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38</a:t>
                      </a:r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52</a:t>
                      </a:r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</a:tr>
              <a:tr h="293062">
                <a:tc>
                  <a:txBody>
                    <a:bodyPr/>
                    <a:lstStyle/>
                    <a:p>
                      <a:pPr algn="ctr" fontAlgn="b"/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</a:t>
                      </a:r>
                      <a:endParaRPr lang="ru-RU" sz="2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27</a:t>
                      </a:r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39</a:t>
                      </a:r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53</a:t>
                      </a:r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</a:tr>
              <a:tr h="293062">
                <a:tc>
                  <a:txBody>
                    <a:bodyPr/>
                    <a:lstStyle/>
                    <a:p>
                      <a:pPr algn="ctr" fontAlgn="b"/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  <a:endParaRPr lang="ru-RU" sz="2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</a:t>
                      </a:r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28</a:t>
                      </a:r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</a:t>
                      </a:r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54</a:t>
                      </a:r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</a:tr>
              <a:tr h="293062">
                <a:tc>
                  <a:txBody>
                    <a:bodyPr/>
                    <a:lstStyle/>
                    <a:p>
                      <a:pPr algn="ctr" fontAlgn="b"/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ctr" rtl="0" eaLnBrk="1" fontAlgn="b" hangingPunct="1"/>
                      <a:r>
                        <a:rPr lang="ru-RU" sz="280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marL="7620" marR="7620" marT="7620" marB="0" anchor="b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</a:t>
                      </a:r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</a:t>
                      </a:r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29</a:t>
                      </a:r>
                      <a:endParaRPr lang="ru-RU" sz="2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41</a:t>
                      </a:r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55</a:t>
                      </a:r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</a:tr>
              <a:tr h="293062">
                <a:tc>
                  <a:txBody>
                    <a:bodyPr/>
                    <a:lstStyle/>
                    <a:p>
                      <a:pPr algn="ctr" fontAlgn="b"/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ru-RU" sz="2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</a:t>
                      </a:r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</a:t>
                      </a:r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</a:t>
                      </a:r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42</a:t>
                      </a:r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56</a:t>
                      </a:r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</a:tr>
              <a:tr h="293062"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sz="2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</a:t>
                      </a:r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</a:t>
                      </a:r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31</a:t>
                      </a:r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43</a:t>
                      </a:r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57</a:t>
                      </a:r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</a:tr>
              <a:tr h="293062">
                <a:tc>
                  <a:txBody>
                    <a:bodyPr/>
                    <a:lstStyle/>
                    <a:p>
                      <a:pPr algn="ctr" fontAlgn="b"/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ru-RU" sz="2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>
                    <a:solidFill>
                      <a:schemeClr val="accent3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</a:t>
                      </a:r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</a:t>
                      </a:r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32</a:t>
                      </a:r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44</a:t>
                      </a:r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58</a:t>
                      </a:r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</a:tr>
              <a:tr h="293062">
                <a:tc>
                  <a:txBody>
                    <a:bodyPr/>
                    <a:lstStyle/>
                    <a:p>
                      <a:pPr algn="ctr" fontAlgn="b"/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  <a:endParaRPr lang="ru-RU" sz="2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>
                    <a:solidFill>
                      <a:schemeClr val="accent3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</a:t>
                      </a:r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</a:t>
                      </a:r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33</a:t>
                      </a:r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45</a:t>
                      </a:r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59</a:t>
                      </a:r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</a:tr>
              <a:tr h="293062">
                <a:tc>
                  <a:txBody>
                    <a:bodyPr/>
                    <a:lstStyle/>
                    <a:p>
                      <a:pPr algn="ctr" fontAlgn="b"/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2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</a:t>
                      </a:r>
                      <a:endParaRPr lang="ru-RU" sz="2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>
                    <a:solidFill>
                      <a:schemeClr val="accent3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</a:t>
                      </a:r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34</a:t>
                      </a:r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46</a:t>
                      </a:r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60</a:t>
                      </a:r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</a:tr>
              <a:tr h="293062">
                <a:tc>
                  <a:txBody>
                    <a:bodyPr/>
                    <a:lstStyle/>
                    <a:p>
                      <a:pPr algn="ctr" fontAlgn="b"/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2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</a:t>
                      </a:r>
                      <a:endParaRPr lang="ru-RU" sz="2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>
                    <a:solidFill>
                      <a:schemeClr val="accent3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35</a:t>
                      </a:r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47</a:t>
                      </a:r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61</a:t>
                      </a:r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</a:tr>
              <a:tr h="293062">
                <a:tc>
                  <a:txBody>
                    <a:bodyPr/>
                    <a:lstStyle/>
                    <a:p>
                      <a:pPr algn="ctr" fontAlgn="b"/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2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36</a:t>
                      </a:r>
                      <a:endParaRPr lang="ru-RU" sz="2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>
                    <a:solidFill>
                      <a:schemeClr val="accent3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48</a:t>
                      </a:r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62</a:t>
                      </a:r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</a:tr>
              <a:tr h="293062">
                <a:tc>
                  <a:txBody>
                    <a:bodyPr/>
                    <a:lstStyle/>
                    <a:p>
                      <a:pPr algn="ctr" fontAlgn="b"/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2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49</a:t>
                      </a:r>
                      <a:endParaRPr lang="ru-RU" sz="2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>
                    <a:solidFill>
                      <a:schemeClr val="accent3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63</a:t>
                      </a:r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</a:tr>
              <a:tr h="293062">
                <a:tc>
                  <a:txBody>
                    <a:bodyPr/>
                    <a:lstStyle/>
                    <a:p>
                      <a:pPr algn="ctr" fontAlgn="b"/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2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64</a:t>
                      </a:r>
                      <a:endParaRPr lang="ru-RU" sz="2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>
                    <a:solidFill>
                      <a:schemeClr val="accent3">
                        <a:lumMod val="5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330004" y="5733256"/>
            <a:ext cx="446789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 smtClean="0"/>
              <a:t>x</a:t>
            </a:r>
            <a:r>
              <a:rPr lang="en-US" sz="4800" dirty="0"/>
              <a:t>:=trunc(sqrt(k));</a:t>
            </a:r>
            <a:endParaRPr lang="ru-RU" sz="4800" dirty="0"/>
          </a:p>
        </p:txBody>
      </p:sp>
    </p:spTree>
    <p:extLst>
      <p:ext uri="{BB962C8B-B14F-4D97-AF65-F5344CB8AC3E}">
        <p14:creationId xmlns:p14="http://schemas.microsoft.com/office/powerpoint/2010/main" val="3449135018"/>
      </p:ext>
    </p:extLst>
  </p:cSld>
  <p:clrMapOvr>
    <a:masterClrMapping/>
  </p:clrMapOvr>
  <p:transition>
    <p:strips dir="rd"/>
  </p:transition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67570048"/>
              </p:ext>
            </p:extLst>
          </p:nvPr>
        </p:nvGraphicFramePr>
        <p:xfrm>
          <a:off x="1907704" y="188640"/>
          <a:ext cx="5390728" cy="6515100"/>
        </p:xfrm>
        <a:graphic>
          <a:graphicData uri="http://schemas.openxmlformats.org/drawingml/2006/table">
            <a:tbl>
              <a:tblPr>
                <a:tableStyleId>{3B4B98B0-60AC-42C2-AFA5-B58CD77FA1E5}</a:tableStyleId>
              </a:tblPr>
              <a:tblGrid>
                <a:gridCol w="673841"/>
                <a:gridCol w="673841"/>
                <a:gridCol w="673841"/>
                <a:gridCol w="673841"/>
                <a:gridCol w="673841"/>
                <a:gridCol w="673841"/>
                <a:gridCol w="673841"/>
                <a:gridCol w="673841"/>
              </a:tblGrid>
              <a:tr h="293062">
                <a:tc>
                  <a:txBody>
                    <a:bodyPr/>
                    <a:lstStyle/>
                    <a:p>
                      <a:pPr algn="ctr" fontAlgn="b"/>
                      <a:endParaRPr lang="ru-RU" sz="2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</a:t>
                      </a:r>
                      <a:endParaRPr lang="ru-RU" sz="2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>
                    <a:solidFill>
                      <a:srgbClr val="002060"/>
                    </a:solidFill>
                  </a:tcPr>
                </a:tc>
              </a:tr>
              <a:tr h="293062">
                <a:tc>
                  <a:txBody>
                    <a:bodyPr/>
                    <a:lstStyle/>
                    <a:p>
                      <a:pPr algn="ctr" fontAlgn="b"/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37</a:t>
                      </a:r>
                      <a:endParaRPr lang="ru-RU" sz="2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51</a:t>
                      </a:r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</a:tr>
              <a:tr h="293062">
                <a:tc>
                  <a:txBody>
                    <a:bodyPr/>
                    <a:lstStyle/>
                    <a:p>
                      <a:pPr algn="ctr" fontAlgn="b"/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ctr" rtl="0" eaLnBrk="1" fontAlgn="b" hangingPunct="1"/>
                      <a:r>
                        <a:rPr lang="ru-RU" sz="280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26</a:t>
                      </a:r>
                    </a:p>
                  </a:txBody>
                  <a:tcPr marL="7620" marR="7620" marT="7620" marB="0" anchor="b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38</a:t>
                      </a:r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52</a:t>
                      </a:r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</a:tr>
              <a:tr h="293062">
                <a:tc>
                  <a:txBody>
                    <a:bodyPr/>
                    <a:lstStyle/>
                    <a:p>
                      <a:pPr algn="ctr" fontAlgn="b"/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</a:t>
                      </a:r>
                      <a:endParaRPr lang="ru-RU" sz="2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27</a:t>
                      </a:r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39</a:t>
                      </a:r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53</a:t>
                      </a:r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</a:tr>
              <a:tr h="293062">
                <a:tc>
                  <a:txBody>
                    <a:bodyPr/>
                    <a:lstStyle/>
                    <a:p>
                      <a:pPr algn="ctr" fontAlgn="b"/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  <a:endParaRPr lang="ru-RU" sz="2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</a:t>
                      </a:r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28</a:t>
                      </a:r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</a:t>
                      </a:r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54</a:t>
                      </a:r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</a:tr>
              <a:tr h="293062">
                <a:tc>
                  <a:txBody>
                    <a:bodyPr/>
                    <a:lstStyle/>
                    <a:p>
                      <a:pPr algn="ctr" fontAlgn="b"/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ctr" rtl="0" eaLnBrk="1" fontAlgn="b" hangingPunct="1"/>
                      <a:r>
                        <a:rPr lang="ru-RU" sz="280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marL="7620" marR="7620" marT="7620" marB="0" anchor="b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</a:t>
                      </a:r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</a:t>
                      </a:r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29</a:t>
                      </a:r>
                      <a:endParaRPr lang="ru-RU" sz="2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41</a:t>
                      </a:r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55</a:t>
                      </a:r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</a:tr>
              <a:tr h="293062">
                <a:tc>
                  <a:txBody>
                    <a:bodyPr/>
                    <a:lstStyle/>
                    <a:p>
                      <a:pPr algn="ctr" fontAlgn="b"/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ru-RU" sz="2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</a:t>
                      </a:r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</a:t>
                      </a:r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</a:t>
                      </a:r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42</a:t>
                      </a:r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56</a:t>
                      </a:r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</a:tr>
              <a:tr h="293062"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sz="2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</a:t>
                      </a:r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</a:t>
                      </a:r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31</a:t>
                      </a:r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43</a:t>
                      </a:r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57</a:t>
                      </a:r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</a:tr>
              <a:tr h="293062">
                <a:tc>
                  <a:txBody>
                    <a:bodyPr/>
                    <a:lstStyle/>
                    <a:p>
                      <a:pPr algn="ctr" fontAlgn="b"/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ru-RU" sz="2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>
                    <a:solidFill>
                      <a:schemeClr val="accent3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</a:t>
                      </a:r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</a:t>
                      </a:r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32</a:t>
                      </a:r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44</a:t>
                      </a:r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58</a:t>
                      </a:r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</a:tr>
              <a:tr h="293062">
                <a:tc>
                  <a:txBody>
                    <a:bodyPr/>
                    <a:lstStyle/>
                    <a:p>
                      <a:pPr algn="ctr" fontAlgn="b"/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  <a:endParaRPr lang="ru-RU" sz="2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>
                    <a:solidFill>
                      <a:schemeClr val="accent3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</a:t>
                      </a:r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</a:t>
                      </a:r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33</a:t>
                      </a:r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45</a:t>
                      </a:r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59</a:t>
                      </a:r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</a:tr>
              <a:tr h="293062">
                <a:tc>
                  <a:txBody>
                    <a:bodyPr/>
                    <a:lstStyle/>
                    <a:p>
                      <a:pPr algn="ctr" fontAlgn="b"/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2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</a:t>
                      </a:r>
                      <a:endParaRPr lang="ru-RU" sz="2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>
                    <a:solidFill>
                      <a:schemeClr val="accent3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</a:t>
                      </a:r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34</a:t>
                      </a:r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46</a:t>
                      </a:r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60</a:t>
                      </a:r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</a:tr>
              <a:tr h="293062">
                <a:tc>
                  <a:txBody>
                    <a:bodyPr/>
                    <a:lstStyle/>
                    <a:p>
                      <a:pPr algn="ctr" fontAlgn="b"/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2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</a:t>
                      </a:r>
                      <a:endParaRPr lang="ru-RU" sz="2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>
                    <a:solidFill>
                      <a:schemeClr val="accent3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35</a:t>
                      </a:r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47</a:t>
                      </a:r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61</a:t>
                      </a:r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</a:tr>
              <a:tr h="188520">
                <a:tc>
                  <a:txBody>
                    <a:bodyPr/>
                    <a:lstStyle/>
                    <a:p>
                      <a:pPr algn="ctr" fontAlgn="b"/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2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36</a:t>
                      </a:r>
                      <a:endParaRPr lang="ru-RU" sz="2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>
                    <a:solidFill>
                      <a:schemeClr val="accent3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48</a:t>
                      </a:r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62</a:t>
                      </a:r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</a:tr>
              <a:tr h="293062">
                <a:tc>
                  <a:txBody>
                    <a:bodyPr/>
                    <a:lstStyle/>
                    <a:p>
                      <a:pPr algn="ctr" fontAlgn="b"/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2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49</a:t>
                      </a:r>
                      <a:endParaRPr lang="ru-RU" sz="2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>
                    <a:solidFill>
                      <a:schemeClr val="accent3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63</a:t>
                      </a:r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</a:tr>
              <a:tr h="293062">
                <a:tc>
                  <a:txBody>
                    <a:bodyPr/>
                    <a:lstStyle/>
                    <a:p>
                      <a:pPr algn="ctr" fontAlgn="b"/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2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64</a:t>
                      </a:r>
                      <a:endParaRPr lang="ru-RU" sz="2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>
                    <a:solidFill>
                      <a:schemeClr val="accent3">
                        <a:lumMod val="5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07504" y="1196752"/>
            <a:ext cx="446789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 smtClean="0"/>
              <a:t>x</a:t>
            </a:r>
            <a:r>
              <a:rPr lang="en-US" sz="4800" dirty="0"/>
              <a:t>:=trunc(sqrt(k));</a:t>
            </a:r>
            <a:endParaRPr lang="ru-RU" sz="4800" dirty="0"/>
          </a:p>
        </p:txBody>
      </p:sp>
      <p:sp>
        <p:nvSpPr>
          <p:cNvPr id="5" name="TextBox 4"/>
          <p:cNvSpPr txBox="1"/>
          <p:nvPr/>
        </p:nvSpPr>
        <p:spPr>
          <a:xfrm>
            <a:off x="107504" y="116632"/>
            <a:ext cx="567334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ru-RU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4  9  16  25  36  49  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251520" y="5661248"/>
            <a:ext cx="3978974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400" b="1" dirty="0"/>
              <a:t>if </a:t>
            </a:r>
            <a:r>
              <a:rPr lang="en-US" sz="4400" dirty="0"/>
              <a:t>x*x=k </a:t>
            </a:r>
            <a:r>
              <a:rPr lang="en-US" sz="4400" b="1" dirty="0" smtClean="0"/>
              <a:t>then … </a:t>
            </a:r>
            <a:endParaRPr lang="ru-RU" sz="4400" dirty="0"/>
          </a:p>
        </p:txBody>
      </p:sp>
    </p:spTree>
    <p:extLst>
      <p:ext uri="{BB962C8B-B14F-4D97-AF65-F5344CB8AC3E}">
        <p14:creationId xmlns:p14="http://schemas.microsoft.com/office/powerpoint/2010/main" val="827149953"/>
      </p:ext>
    </p:extLst>
  </p:cSld>
  <p:clrMapOvr>
    <a:masterClrMapping/>
  </p:clrMapOvr>
  <p:transition>
    <p:strips dir="rd"/>
  </p:transition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87131364"/>
              </p:ext>
            </p:extLst>
          </p:nvPr>
        </p:nvGraphicFramePr>
        <p:xfrm>
          <a:off x="1907704" y="188640"/>
          <a:ext cx="5390728" cy="6515100"/>
        </p:xfrm>
        <a:graphic>
          <a:graphicData uri="http://schemas.openxmlformats.org/drawingml/2006/table">
            <a:tbl>
              <a:tblPr>
                <a:tableStyleId>{3B4B98B0-60AC-42C2-AFA5-B58CD77FA1E5}</a:tableStyleId>
              </a:tblPr>
              <a:tblGrid>
                <a:gridCol w="673841"/>
                <a:gridCol w="673841"/>
                <a:gridCol w="673841"/>
                <a:gridCol w="673841"/>
                <a:gridCol w="673841"/>
                <a:gridCol w="673841"/>
                <a:gridCol w="673841"/>
                <a:gridCol w="673841"/>
              </a:tblGrid>
              <a:tr h="293062">
                <a:tc>
                  <a:txBody>
                    <a:bodyPr/>
                    <a:lstStyle/>
                    <a:p>
                      <a:pPr algn="ctr" fontAlgn="b"/>
                      <a:endParaRPr lang="ru-RU" sz="2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</a:t>
                      </a:r>
                      <a:endParaRPr lang="ru-RU" sz="2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>
                    <a:solidFill>
                      <a:srgbClr val="002060"/>
                    </a:solidFill>
                  </a:tcPr>
                </a:tc>
              </a:tr>
              <a:tr h="293062">
                <a:tc>
                  <a:txBody>
                    <a:bodyPr/>
                    <a:lstStyle/>
                    <a:p>
                      <a:pPr algn="ctr" fontAlgn="b"/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37</a:t>
                      </a:r>
                      <a:endParaRPr lang="ru-RU" sz="2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51</a:t>
                      </a:r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</a:tr>
              <a:tr h="293062">
                <a:tc>
                  <a:txBody>
                    <a:bodyPr/>
                    <a:lstStyle/>
                    <a:p>
                      <a:pPr algn="ctr" fontAlgn="b"/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ctr" rtl="0" eaLnBrk="1" fontAlgn="b" hangingPunct="1"/>
                      <a:r>
                        <a:rPr lang="ru-RU" sz="280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26</a:t>
                      </a:r>
                    </a:p>
                  </a:txBody>
                  <a:tcPr marL="7620" marR="7620" marT="7620" marB="0" anchor="b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38</a:t>
                      </a:r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52</a:t>
                      </a:r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</a:tr>
              <a:tr h="293062">
                <a:tc>
                  <a:txBody>
                    <a:bodyPr/>
                    <a:lstStyle/>
                    <a:p>
                      <a:pPr algn="ctr" fontAlgn="b"/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</a:t>
                      </a:r>
                      <a:endParaRPr lang="ru-RU" sz="2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27</a:t>
                      </a:r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39</a:t>
                      </a:r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53</a:t>
                      </a:r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</a:tr>
              <a:tr h="293062">
                <a:tc>
                  <a:txBody>
                    <a:bodyPr/>
                    <a:lstStyle/>
                    <a:p>
                      <a:pPr algn="ctr" fontAlgn="b"/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  <a:endParaRPr lang="ru-RU" sz="2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</a:t>
                      </a:r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28</a:t>
                      </a:r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</a:t>
                      </a:r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54</a:t>
                      </a:r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</a:tr>
              <a:tr h="293062">
                <a:tc>
                  <a:txBody>
                    <a:bodyPr/>
                    <a:lstStyle/>
                    <a:p>
                      <a:pPr algn="ctr" fontAlgn="b"/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ctr" rtl="0" eaLnBrk="1" fontAlgn="b" hangingPunct="1"/>
                      <a:r>
                        <a:rPr lang="ru-RU" sz="280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marL="7620" marR="7620" marT="7620" marB="0" anchor="b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</a:t>
                      </a:r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</a:t>
                      </a:r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29</a:t>
                      </a:r>
                      <a:endParaRPr lang="ru-RU" sz="2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41</a:t>
                      </a:r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55</a:t>
                      </a:r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</a:tr>
              <a:tr h="293062">
                <a:tc>
                  <a:txBody>
                    <a:bodyPr/>
                    <a:lstStyle/>
                    <a:p>
                      <a:pPr algn="ctr" fontAlgn="b"/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ru-RU" sz="2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</a:t>
                      </a:r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</a:t>
                      </a:r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</a:t>
                      </a:r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42</a:t>
                      </a:r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56</a:t>
                      </a:r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</a:tr>
              <a:tr h="293062"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sz="2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</a:t>
                      </a:r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</a:t>
                      </a:r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31</a:t>
                      </a:r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43</a:t>
                      </a:r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57</a:t>
                      </a:r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</a:tr>
              <a:tr h="293062">
                <a:tc>
                  <a:txBody>
                    <a:bodyPr/>
                    <a:lstStyle/>
                    <a:p>
                      <a:pPr algn="ctr" fontAlgn="b"/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ru-RU" sz="2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>
                    <a:solidFill>
                      <a:schemeClr val="accent3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</a:t>
                      </a:r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</a:t>
                      </a:r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32</a:t>
                      </a:r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44</a:t>
                      </a:r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58</a:t>
                      </a:r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</a:tr>
              <a:tr h="293062">
                <a:tc>
                  <a:txBody>
                    <a:bodyPr/>
                    <a:lstStyle/>
                    <a:p>
                      <a:pPr algn="ctr" fontAlgn="b"/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  <a:endParaRPr lang="ru-RU" sz="2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>
                    <a:solidFill>
                      <a:schemeClr val="accent3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</a:t>
                      </a:r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</a:t>
                      </a:r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33</a:t>
                      </a:r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45</a:t>
                      </a:r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59</a:t>
                      </a:r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</a:tr>
              <a:tr h="293062">
                <a:tc>
                  <a:txBody>
                    <a:bodyPr/>
                    <a:lstStyle/>
                    <a:p>
                      <a:pPr algn="ctr" fontAlgn="b"/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2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</a:t>
                      </a:r>
                      <a:endParaRPr lang="ru-RU" sz="2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>
                    <a:solidFill>
                      <a:schemeClr val="accent3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</a:t>
                      </a:r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34</a:t>
                      </a:r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46</a:t>
                      </a:r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60</a:t>
                      </a:r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</a:tr>
              <a:tr h="293062">
                <a:tc>
                  <a:txBody>
                    <a:bodyPr/>
                    <a:lstStyle/>
                    <a:p>
                      <a:pPr algn="ctr" fontAlgn="b"/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2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</a:t>
                      </a:r>
                      <a:endParaRPr lang="ru-RU" sz="2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>
                    <a:solidFill>
                      <a:schemeClr val="accent3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35</a:t>
                      </a:r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47</a:t>
                      </a:r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61</a:t>
                      </a:r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</a:tr>
              <a:tr h="188520">
                <a:tc>
                  <a:txBody>
                    <a:bodyPr/>
                    <a:lstStyle/>
                    <a:p>
                      <a:pPr algn="ctr" fontAlgn="b"/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2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36</a:t>
                      </a:r>
                      <a:endParaRPr lang="ru-RU" sz="2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>
                    <a:solidFill>
                      <a:schemeClr val="accent3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48</a:t>
                      </a:r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62</a:t>
                      </a:r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</a:tr>
              <a:tr h="293062">
                <a:tc>
                  <a:txBody>
                    <a:bodyPr/>
                    <a:lstStyle/>
                    <a:p>
                      <a:pPr algn="ctr" fontAlgn="b"/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2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49</a:t>
                      </a:r>
                      <a:endParaRPr lang="ru-RU" sz="2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>
                    <a:solidFill>
                      <a:schemeClr val="accent3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63</a:t>
                      </a:r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</a:tr>
              <a:tr h="293062">
                <a:tc>
                  <a:txBody>
                    <a:bodyPr/>
                    <a:lstStyle/>
                    <a:p>
                      <a:pPr algn="ctr" fontAlgn="b"/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2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64</a:t>
                      </a:r>
                      <a:endParaRPr lang="ru-RU" sz="2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>
                    <a:solidFill>
                      <a:schemeClr val="accent3">
                        <a:lumMod val="5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07504" y="1196752"/>
            <a:ext cx="446789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 smtClean="0"/>
              <a:t>x</a:t>
            </a:r>
            <a:r>
              <a:rPr lang="en-US" sz="4800" dirty="0"/>
              <a:t>:=trunc(sqrt(k));</a:t>
            </a:r>
            <a:endParaRPr lang="ru-RU" sz="4800" dirty="0"/>
          </a:p>
        </p:txBody>
      </p:sp>
      <p:sp>
        <p:nvSpPr>
          <p:cNvPr id="5" name="TextBox 4"/>
          <p:cNvSpPr txBox="1"/>
          <p:nvPr/>
        </p:nvSpPr>
        <p:spPr>
          <a:xfrm>
            <a:off x="107504" y="116632"/>
            <a:ext cx="5501827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2   5  10  17  26  37</a:t>
            </a:r>
            <a:endParaRPr lang="ru-RU" sz="4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251520" y="5661248"/>
            <a:ext cx="4520789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400" b="1" dirty="0"/>
              <a:t>if </a:t>
            </a:r>
            <a:r>
              <a:rPr lang="en-US" sz="4400" dirty="0" smtClean="0"/>
              <a:t>x*x+1=k </a:t>
            </a:r>
            <a:r>
              <a:rPr lang="en-US" sz="4400" b="1" dirty="0" smtClean="0"/>
              <a:t>then … </a:t>
            </a:r>
            <a:endParaRPr lang="ru-RU" sz="4400" dirty="0"/>
          </a:p>
        </p:txBody>
      </p:sp>
    </p:spTree>
    <p:extLst>
      <p:ext uri="{BB962C8B-B14F-4D97-AF65-F5344CB8AC3E}">
        <p14:creationId xmlns:p14="http://schemas.microsoft.com/office/powerpoint/2010/main" val="3807068762"/>
      </p:ext>
    </p:extLst>
  </p:cSld>
  <p:clrMapOvr>
    <a:masterClrMapping/>
  </p:clrMapOvr>
  <p:transition>
    <p:strips dir="rd"/>
  </p:transition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0195320"/>
              </p:ext>
            </p:extLst>
          </p:nvPr>
        </p:nvGraphicFramePr>
        <p:xfrm>
          <a:off x="1907704" y="188640"/>
          <a:ext cx="5390728" cy="6515100"/>
        </p:xfrm>
        <a:graphic>
          <a:graphicData uri="http://schemas.openxmlformats.org/drawingml/2006/table">
            <a:tbl>
              <a:tblPr>
                <a:tableStyleId>{3B4B98B0-60AC-42C2-AFA5-B58CD77FA1E5}</a:tableStyleId>
              </a:tblPr>
              <a:tblGrid>
                <a:gridCol w="673841"/>
                <a:gridCol w="673841"/>
                <a:gridCol w="673841"/>
                <a:gridCol w="673841"/>
                <a:gridCol w="673841"/>
                <a:gridCol w="673841"/>
                <a:gridCol w="673841"/>
                <a:gridCol w="673841"/>
              </a:tblGrid>
              <a:tr h="293062">
                <a:tc>
                  <a:txBody>
                    <a:bodyPr/>
                    <a:lstStyle/>
                    <a:p>
                      <a:pPr algn="ctr" fontAlgn="b"/>
                      <a:endParaRPr lang="ru-RU" sz="2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</a:t>
                      </a:r>
                      <a:endParaRPr lang="ru-RU" sz="2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>
                    <a:solidFill>
                      <a:srgbClr val="002060"/>
                    </a:solidFill>
                  </a:tcPr>
                </a:tc>
              </a:tr>
              <a:tr h="293062">
                <a:tc>
                  <a:txBody>
                    <a:bodyPr/>
                    <a:lstStyle/>
                    <a:p>
                      <a:pPr algn="ctr" fontAlgn="b"/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37</a:t>
                      </a:r>
                      <a:endParaRPr lang="ru-RU" sz="2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51</a:t>
                      </a:r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</a:tr>
              <a:tr h="293062">
                <a:tc>
                  <a:txBody>
                    <a:bodyPr/>
                    <a:lstStyle/>
                    <a:p>
                      <a:pPr algn="ctr" fontAlgn="b"/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ctr" rtl="0" eaLnBrk="1" fontAlgn="b" hangingPunct="1"/>
                      <a:r>
                        <a:rPr lang="ru-RU" sz="280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26</a:t>
                      </a:r>
                    </a:p>
                  </a:txBody>
                  <a:tcPr marL="7620" marR="7620" marT="7620" marB="0" anchor="b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38</a:t>
                      </a:r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52</a:t>
                      </a:r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</a:tr>
              <a:tr h="293062">
                <a:tc>
                  <a:txBody>
                    <a:bodyPr/>
                    <a:lstStyle/>
                    <a:p>
                      <a:pPr algn="ctr" fontAlgn="b"/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</a:t>
                      </a:r>
                      <a:endParaRPr lang="ru-RU" sz="2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27</a:t>
                      </a:r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39</a:t>
                      </a:r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53</a:t>
                      </a:r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</a:tr>
              <a:tr h="293062">
                <a:tc>
                  <a:txBody>
                    <a:bodyPr/>
                    <a:lstStyle/>
                    <a:p>
                      <a:pPr algn="ctr" fontAlgn="b"/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  <a:endParaRPr lang="ru-RU" sz="2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</a:t>
                      </a:r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28</a:t>
                      </a:r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</a:t>
                      </a:r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54</a:t>
                      </a:r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</a:tr>
              <a:tr h="293062">
                <a:tc>
                  <a:txBody>
                    <a:bodyPr/>
                    <a:lstStyle/>
                    <a:p>
                      <a:pPr algn="ctr" fontAlgn="b"/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ctr" rtl="0" eaLnBrk="1" fontAlgn="b" hangingPunct="1"/>
                      <a:r>
                        <a:rPr lang="ru-RU" sz="280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marL="7620" marR="7620" marT="7620" marB="0" anchor="b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</a:t>
                      </a:r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</a:t>
                      </a:r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29</a:t>
                      </a:r>
                      <a:endParaRPr lang="ru-RU" sz="2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41</a:t>
                      </a:r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55</a:t>
                      </a:r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</a:tr>
              <a:tr h="293062">
                <a:tc>
                  <a:txBody>
                    <a:bodyPr/>
                    <a:lstStyle/>
                    <a:p>
                      <a:pPr algn="ctr" fontAlgn="b"/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ru-RU" sz="2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</a:t>
                      </a:r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</a:t>
                      </a:r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</a:t>
                      </a:r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42</a:t>
                      </a:r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56</a:t>
                      </a:r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</a:tr>
              <a:tr h="293062"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sz="2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</a:t>
                      </a:r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</a:t>
                      </a:r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31</a:t>
                      </a:r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43</a:t>
                      </a:r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57</a:t>
                      </a:r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</a:tr>
              <a:tr h="293062">
                <a:tc>
                  <a:txBody>
                    <a:bodyPr/>
                    <a:lstStyle/>
                    <a:p>
                      <a:pPr algn="ctr" fontAlgn="b"/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ru-RU" sz="2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>
                    <a:solidFill>
                      <a:schemeClr val="accent3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</a:t>
                      </a:r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</a:t>
                      </a:r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32</a:t>
                      </a:r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44</a:t>
                      </a:r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58</a:t>
                      </a:r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</a:tr>
              <a:tr h="293062">
                <a:tc>
                  <a:txBody>
                    <a:bodyPr/>
                    <a:lstStyle/>
                    <a:p>
                      <a:pPr algn="ctr" fontAlgn="b"/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  <a:endParaRPr lang="ru-RU" sz="2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>
                    <a:solidFill>
                      <a:schemeClr val="accent3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</a:t>
                      </a:r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</a:t>
                      </a:r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33</a:t>
                      </a:r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45</a:t>
                      </a:r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59</a:t>
                      </a:r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</a:tr>
              <a:tr h="293062">
                <a:tc>
                  <a:txBody>
                    <a:bodyPr/>
                    <a:lstStyle/>
                    <a:p>
                      <a:pPr algn="ctr" fontAlgn="b"/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2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</a:t>
                      </a:r>
                      <a:endParaRPr lang="ru-RU" sz="2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>
                    <a:solidFill>
                      <a:schemeClr val="accent3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</a:t>
                      </a:r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34</a:t>
                      </a:r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46</a:t>
                      </a:r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60</a:t>
                      </a:r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</a:tr>
              <a:tr h="293062">
                <a:tc>
                  <a:txBody>
                    <a:bodyPr/>
                    <a:lstStyle/>
                    <a:p>
                      <a:pPr algn="ctr" fontAlgn="b"/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2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</a:t>
                      </a:r>
                      <a:endParaRPr lang="ru-RU" sz="2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>
                    <a:solidFill>
                      <a:schemeClr val="accent3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35</a:t>
                      </a:r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47</a:t>
                      </a:r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61</a:t>
                      </a:r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</a:tr>
              <a:tr h="188520">
                <a:tc>
                  <a:txBody>
                    <a:bodyPr/>
                    <a:lstStyle/>
                    <a:p>
                      <a:pPr algn="ctr" fontAlgn="b"/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2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36</a:t>
                      </a:r>
                      <a:endParaRPr lang="ru-RU" sz="2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>
                    <a:solidFill>
                      <a:schemeClr val="accent3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48</a:t>
                      </a:r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62</a:t>
                      </a:r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</a:tr>
              <a:tr h="293062">
                <a:tc>
                  <a:txBody>
                    <a:bodyPr/>
                    <a:lstStyle/>
                    <a:p>
                      <a:pPr algn="ctr" fontAlgn="b"/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2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49</a:t>
                      </a:r>
                      <a:endParaRPr lang="ru-RU" sz="2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>
                    <a:solidFill>
                      <a:schemeClr val="accent3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63</a:t>
                      </a:r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</a:tr>
              <a:tr h="293062">
                <a:tc>
                  <a:txBody>
                    <a:bodyPr/>
                    <a:lstStyle/>
                    <a:p>
                      <a:pPr algn="ctr" fontAlgn="b"/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2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64</a:t>
                      </a:r>
                      <a:endParaRPr lang="ru-RU" sz="2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>
                    <a:solidFill>
                      <a:schemeClr val="accent3">
                        <a:lumMod val="5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07504" y="1196752"/>
            <a:ext cx="446789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 smtClean="0"/>
              <a:t>x</a:t>
            </a:r>
            <a:r>
              <a:rPr lang="en-US" sz="4800" dirty="0"/>
              <a:t>:=trunc(sqrt(k));</a:t>
            </a:r>
            <a:endParaRPr lang="ru-RU" sz="4800" dirty="0"/>
          </a:p>
        </p:txBody>
      </p:sp>
      <p:sp>
        <p:nvSpPr>
          <p:cNvPr id="5" name="TextBox 4"/>
          <p:cNvSpPr txBox="1"/>
          <p:nvPr/>
        </p:nvSpPr>
        <p:spPr>
          <a:xfrm>
            <a:off x="107504" y="116632"/>
            <a:ext cx="3258713" cy="106343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ru-RU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остальные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251520" y="5661248"/>
            <a:ext cx="1920719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400" b="1" dirty="0" smtClean="0"/>
              <a:t>else ….</a:t>
            </a:r>
            <a:endParaRPr lang="ru-RU" sz="4400" dirty="0"/>
          </a:p>
        </p:txBody>
      </p:sp>
      <p:sp>
        <p:nvSpPr>
          <p:cNvPr id="6" name="Прямоугольник 5">
            <a:hlinkClick r:id="rId2" action="ppaction://hlinksldjump"/>
          </p:cNvPr>
          <p:cNvSpPr/>
          <p:nvPr/>
        </p:nvSpPr>
        <p:spPr>
          <a:xfrm>
            <a:off x="7647778" y="5373216"/>
            <a:ext cx="2448272" cy="9361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В НАЧАЛО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42904620"/>
      </p:ext>
    </p:extLst>
  </p:cSld>
  <p:clrMapOvr>
    <a:masterClrMapping/>
  </p:clrMapOvr>
  <p:transition>
    <p:strips dir="rd"/>
  </p:transition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188640"/>
            <a:ext cx="8352928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/>
              <a:t>Задача № 7. Билеты на метро (304)</a:t>
            </a:r>
            <a:endParaRPr lang="ru-RU" sz="2400" dirty="0"/>
          </a:p>
          <a:p>
            <a:r>
              <a:rPr lang="ru-RU" sz="2400" dirty="0"/>
              <a:t>Билет на одну поездку в метро стоит 15 рублей, билет на 10 поездок стоит 125 рублей, билет на 60 поездок стоит 440 рублей. Пассажир планирует совершить </a:t>
            </a:r>
            <a:r>
              <a:rPr lang="ru-RU" sz="2400" i="1" dirty="0"/>
              <a:t>n</a:t>
            </a:r>
            <a:r>
              <a:rPr lang="ru-RU" sz="2400" dirty="0"/>
              <a:t> поездок. Определите, сколько билетов каждого вида он должен приобрести, чтобы суммарное количество оплаченных поездок было не меньше </a:t>
            </a:r>
            <a:r>
              <a:rPr lang="ru-RU" sz="2400" i="1" dirty="0"/>
              <a:t>n</a:t>
            </a:r>
            <a:r>
              <a:rPr lang="ru-RU" sz="2400" dirty="0"/>
              <a:t>, а общая стоимость приобретенных билетов – минимальна.</a:t>
            </a:r>
          </a:p>
          <a:p>
            <a:r>
              <a:rPr lang="ru-RU" sz="2400" b="1" dirty="0"/>
              <a:t>Входные данные</a:t>
            </a:r>
            <a:endParaRPr lang="ru-RU" sz="2400" dirty="0"/>
          </a:p>
          <a:p>
            <a:r>
              <a:rPr lang="ru-RU" sz="2400" dirty="0"/>
              <a:t>Дано одно число </a:t>
            </a:r>
            <a:r>
              <a:rPr lang="ru-RU" sz="2400" i="1" dirty="0"/>
              <a:t>n</a:t>
            </a:r>
            <a:r>
              <a:rPr lang="ru-RU" sz="2400" dirty="0"/>
              <a:t> - количество поездок.</a:t>
            </a:r>
          </a:p>
          <a:p>
            <a:r>
              <a:rPr lang="ru-RU" sz="2400" b="1" dirty="0"/>
              <a:t>Выходные данные</a:t>
            </a:r>
            <a:endParaRPr lang="ru-RU" sz="2400" dirty="0"/>
          </a:p>
          <a:p>
            <a:r>
              <a:rPr lang="ru-RU" sz="2400" dirty="0"/>
              <a:t>Выведите три целых числа, равные необходимому количеству билетов на 1, на 10, на 60 поездок.</a:t>
            </a:r>
          </a:p>
        </p:txBody>
      </p:sp>
    </p:spTree>
    <p:extLst>
      <p:ext uri="{BB962C8B-B14F-4D97-AF65-F5344CB8AC3E}">
        <p14:creationId xmlns:p14="http://schemas.microsoft.com/office/powerpoint/2010/main" val="3324759041"/>
      </p:ext>
    </p:extLst>
  </p:cSld>
  <p:clrMapOvr>
    <a:masterClrMapping/>
  </p:clrMapOvr>
  <p:transition>
    <p:strips dir="rd"/>
  </p:transition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7272293"/>
              </p:ext>
            </p:extLst>
          </p:nvPr>
        </p:nvGraphicFramePr>
        <p:xfrm>
          <a:off x="467544" y="404664"/>
          <a:ext cx="7632848" cy="446449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620973"/>
                <a:gridCol w="4011875"/>
              </a:tblGrid>
              <a:tr h="148816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Входные данные</a:t>
                      </a:r>
                      <a:endParaRPr lang="ru-RU" sz="24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Выходные данные</a:t>
                      </a:r>
                      <a:endParaRPr lang="ru-RU" sz="24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38100" marR="38100" marT="38100" marB="38100"/>
                </a:tc>
              </a:tr>
              <a:tr h="148816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3200" dirty="0" smtClean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71</a:t>
                      </a:r>
                      <a:endParaRPr lang="ru-RU" sz="24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3200" dirty="0" smtClean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32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</a:t>
                      </a:r>
                      <a:r>
                        <a:rPr lang="ru-RU" sz="3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1 1</a:t>
                      </a:r>
                      <a:endParaRPr lang="ru-RU" sz="24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38100" marR="38100" marT="38100" marB="38100"/>
                </a:tc>
              </a:tr>
              <a:tr h="148816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3200" dirty="0" smtClean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129</a:t>
                      </a:r>
                      <a:endParaRPr lang="ru-RU" sz="24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3200" dirty="0" smtClean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32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 </a:t>
                      </a:r>
                      <a:r>
                        <a:rPr lang="ru-RU" sz="3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1 2</a:t>
                      </a:r>
                      <a:endParaRPr lang="ru-RU" sz="24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38100" marR="38100" marT="38100" marB="3810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78950096"/>
      </p:ext>
    </p:extLst>
  </p:cSld>
  <p:clrMapOvr>
    <a:masterClrMapping/>
  </p:clrMapOvr>
  <p:transition>
    <p:strips dir="rd"/>
  </p:transition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86996" y="332656"/>
            <a:ext cx="5009140" cy="45365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4800" i="1" dirty="0" smtClean="0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endParaRPr lang="ru-RU" sz="4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			15</a:t>
            </a:r>
          </a:p>
          <a:p>
            <a:pPr>
              <a:lnSpc>
                <a:spcPct val="150000"/>
              </a:lnSpc>
            </a:pPr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10			125</a:t>
            </a:r>
          </a:p>
          <a:p>
            <a:pPr>
              <a:lnSpc>
                <a:spcPct val="150000"/>
              </a:lnSpc>
            </a:pPr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60			440</a:t>
            </a:r>
            <a:endParaRPr lang="ru-RU" sz="4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5595384"/>
      </p:ext>
    </p:extLst>
  </p:cSld>
  <p:clrMapOvr>
    <a:masterClrMapping/>
  </p:clrMapOvr>
  <p:transition>
    <p:strips dir="rd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43608" y="764704"/>
            <a:ext cx="5204566" cy="540147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1500" dirty="0" smtClean="0">
                <a:solidFill>
                  <a:srgbClr val="FFFF00"/>
                </a:solidFill>
              </a:rPr>
              <a:t>ВВОД</a:t>
            </a:r>
          </a:p>
          <a:p>
            <a:endParaRPr lang="ru-RU" sz="11500" dirty="0" smtClean="0">
              <a:solidFill>
                <a:srgbClr val="FFFF00"/>
              </a:solidFill>
            </a:endParaRPr>
          </a:p>
          <a:p>
            <a:r>
              <a:rPr lang="ru-RU" sz="11500" dirty="0" smtClean="0">
                <a:solidFill>
                  <a:srgbClr val="FFFF00"/>
                </a:solidFill>
              </a:rPr>
              <a:t>ВЫВОД</a:t>
            </a:r>
            <a:endParaRPr lang="ru-RU" sz="115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381143"/>
      </p:ext>
    </p:extLst>
  </p:cSld>
  <p:clrMapOvr>
    <a:masterClrMapping/>
  </p:clrMapOvr>
  <p:transition>
    <p:strips dir="rd"/>
  </p:transition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86996" y="332656"/>
            <a:ext cx="8249500" cy="111722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4800" i="1" dirty="0" smtClean="0">
                <a:latin typeface="Arial" panose="020B0604020202020204" pitchFamily="34" charset="0"/>
                <a:cs typeface="Arial" panose="020B0604020202020204" pitchFamily="34" charset="0"/>
              </a:rPr>
              <a:t>a:=n div 60;</a:t>
            </a:r>
          </a:p>
          <a:p>
            <a:pPr>
              <a:lnSpc>
                <a:spcPct val="150000"/>
              </a:lnSpc>
            </a:pPr>
            <a:r>
              <a:rPr lang="en-US" sz="4800" i="1" dirty="0" smtClean="0">
                <a:latin typeface="Arial" panose="020B0604020202020204" pitchFamily="34" charset="0"/>
                <a:cs typeface="Arial" panose="020B0604020202020204" pitchFamily="34" charset="0"/>
              </a:rPr>
              <a:t>n:=n mod 60;</a:t>
            </a:r>
          </a:p>
          <a:p>
            <a:pPr>
              <a:lnSpc>
                <a:spcPct val="150000"/>
              </a:lnSpc>
            </a:pPr>
            <a:r>
              <a:rPr lang="en-US" sz="4800" i="1" dirty="0" smtClean="0">
                <a:latin typeface="Arial" panose="020B0604020202020204" pitchFamily="34" charset="0"/>
                <a:cs typeface="Arial" panose="020B0604020202020204" pitchFamily="34" charset="0"/>
              </a:rPr>
              <a:t>b:=n div 10;</a:t>
            </a:r>
          </a:p>
          <a:p>
            <a:pPr>
              <a:lnSpc>
                <a:spcPct val="150000"/>
              </a:lnSpc>
            </a:pPr>
            <a:r>
              <a:rPr lang="en-US" sz="4800" i="1" dirty="0" smtClean="0">
                <a:latin typeface="Arial" panose="020B0604020202020204" pitchFamily="34" charset="0"/>
                <a:cs typeface="Arial" panose="020B0604020202020204" pitchFamily="34" charset="0"/>
              </a:rPr>
              <a:t>c:=n mod 10;</a:t>
            </a:r>
          </a:p>
          <a:p>
            <a:pPr>
              <a:lnSpc>
                <a:spcPct val="150000"/>
              </a:lnSpc>
            </a:pPr>
            <a:endParaRPr lang="en-US" sz="4800" i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endParaRPr lang="ru-RU" sz="4800" i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endParaRPr lang="ru-RU" sz="4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			15</a:t>
            </a:r>
          </a:p>
          <a:p>
            <a:pPr>
              <a:lnSpc>
                <a:spcPct val="150000"/>
              </a:lnSpc>
            </a:pPr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10			125</a:t>
            </a:r>
          </a:p>
          <a:p>
            <a:pPr>
              <a:lnSpc>
                <a:spcPct val="150000"/>
              </a:lnSpc>
            </a:pPr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60			440</a:t>
            </a:r>
            <a:endParaRPr lang="ru-RU" sz="4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167835"/>
      </p:ext>
    </p:extLst>
  </p:cSld>
  <p:clrMapOvr>
    <a:masterClrMapping/>
  </p:clrMapOvr>
  <p:transition>
    <p:strips dir="rd"/>
  </p:transition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663274" y="404664"/>
            <a:ext cx="536918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4800" i="1" dirty="0" smtClean="0">
                <a:latin typeface="Arial" panose="020B0604020202020204" pitchFamily="34" charset="0"/>
                <a:cs typeface="Arial" panose="020B0604020202020204" pitchFamily="34" charset="0"/>
              </a:rPr>
              <a:t>N&lt;=10</a:t>
            </a:r>
            <a:endParaRPr lang="ru-RU" sz="4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ru-RU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Что выгоднее</a:t>
            </a:r>
          </a:p>
          <a:p>
            <a:pPr>
              <a:lnSpc>
                <a:spcPct val="150000"/>
              </a:lnSpc>
            </a:pPr>
            <a:r>
              <a:rPr lang="ru-RU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по</a:t>
            </a:r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1	</a:t>
            </a:r>
            <a:r>
              <a:rPr lang="ru-RU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за</a:t>
            </a:r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	15</a:t>
            </a:r>
          </a:p>
          <a:p>
            <a:pPr>
              <a:lnSpc>
                <a:spcPct val="150000"/>
              </a:lnSpc>
            </a:pPr>
            <a:r>
              <a:rPr lang="ru-RU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или </a:t>
            </a:r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10</a:t>
            </a:r>
            <a:r>
              <a:rPr lang="ru-RU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за</a:t>
            </a:r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	125</a:t>
            </a:r>
          </a:p>
          <a:p>
            <a:pPr>
              <a:lnSpc>
                <a:spcPct val="150000"/>
              </a:lnSpc>
            </a:pPr>
            <a:endParaRPr lang="en-US" sz="4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6096128"/>
      </p:ext>
    </p:extLst>
  </p:cSld>
  <p:clrMapOvr>
    <a:masterClrMapping/>
  </p:clrMapOvr>
  <p:transition>
    <p:strips dir="rd"/>
  </p:transition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663274" y="404664"/>
            <a:ext cx="536918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4800" i="1" dirty="0" smtClean="0">
                <a:latin typeface="Arial" panose="020B0604020202020204" pitchFamily="34" charset="0"/>
                <a:cs typeface="Arial" panose="020B0604020202020204" pitchFamily="34" charset="0"/>
              </a:rPr>
              <a:t>N&lt;=10</a:t>
            </a:r>
            <a:endParaRPr lang="ru-RU" sz="4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ru-RU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Что выгоднее</a:t>
            </a:r>
          </a:p>
          <a:p>
            <a:pPr>
              <a:lnSpc>
                <a:spcPct val="150000"/>
              </a:lnSpc>
            </a:pPr>
            <a:r>
              <a:rPr lang="ru-RU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по</a:t>
            </a:r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1	</a:t>
            </a:r>
            <a:r>
              <a:rPr lang="ru-RU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за</a:t>
            </a:r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	15</a:t>
            </a:r>
          </a:p>
          <a:p>
            <a:pPr>
              <a:lnSpc>
                <a:spcPct val="150000"/>
              </a:lnSpc>
            </a:pPr>
            <a:r>
              <a:rPr lang="ru-RU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или </a:t>
            </a:r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10</a:t>
            </a:r>
            <a:r>
              <a:rPr lang="ru-RU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за</a:t>
            </a:r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	125</a:t>
            </a:r>
          </a:p>
          <a:p>
            <a:pPr>
              <a:lnSpc>
                <a:spcPct val="150000"/>
              </a:lnSpc>
            </a:pPr>
            <a:endParaRPr lang="en-US" sz="4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0094321"/>
      </p:ext>
    </p:extLst>
  </p:cSld>
  <p:clrMapOvr>
    <a:masterClrMapping/>
  </p:clrMapOvr>
  <p:transition>
    <p:strips dir="rd"/>
  </p:transition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663274" y="404664"/>
            <a:ext cx="9021294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4800" i="1" dirty="0" smtClean="0">
                <a:latin typeface="Arial" panose="020B0604020202020204" pitchFamily="34" charset="0"/>
                <a:cs typeface="Arial" panose="020B0604020202020204" pitchFamily="34" charset="0"/>
              </a:rPr>
              <a:t>N&lt;=10</a:t>
            </a:r>
            <a:endParaRPr lang="ru-RU" sz="4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ru-RU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Что выгоднее</a:t>
            </a:r>
          </a:p>
          <a:p>
            <a:pPr>
              <a:lnSpc>
                <a:spcPct val="150000"/>
              </a:lnSpc>
            </a:pPr>
            <a:r>
              <a:rPr lang="ru-RU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по</a:t>
            </a:r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1	</a:t>
            </a:r>
            <a:r>
              <a:rPr lang="ru-RU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за</a:t>
            </a:r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	15</a:t>
            </a:r>
            <a:r>
              <a:rPr lang="ru-RU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ru-RU" sz="48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от 1 до 8</a:t>
            </a:r>
            <a:endParaRPr lang="en-US" sz="4800" b="1" u="sng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ru-RU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или </a:t>
            </a:r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10</a:t>
            </a:r>
            <a:r>
              <a:rPr lang="ru-RU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за</a:t>
            </a:r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	125</a:t>
            </a:r>
            <a:r>
              <a:rPr lang="ru-RU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ru-RU" sz="48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9</a:t>
            </a:r>
          </a:p>
          <a:p>
            <a:pPr>
              <a:lnSpc>
                <a:spcPct val="150000"/>
              </a:lnSpc>
            </a:pPr>
            <a:r>
              <a:rPr lang="ru-RU" sz="4800" b="1" u="sng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8*15=120       9*15=135</a:t>
            </a:r>
            <a:endParaRPr lang="en-US" sz="4800" b="1" u="sng" dirty="0" smtClean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endParaRPr lang="en-US" sz="4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8943852"/>
      </p:ext>
    </p:extLst>
  </p:cSld>
  <p:clrMapOvr>
    <a:masterClrMapping/>
  </p:clrMapOvr>
  <p:transition>
    <p:strips dir="rd"/>
  </p:transition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95536" y="332656"/>
            <a:ext cx="8352928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3600" b="1" dirty="0" smtClean="0">
                <a:latin typeface="Constantia" panose="02030602050306030303" pitchFamily="18" charset="0"/>
                <a:cs typeface="Arial" panose="020B0604020202020204" pitchFamily="34" charset="0"/>
              </a:rPr>
              <a:t>a:=n div 60;</a:t>
            </a:r>
          </a:p>
          <a:p>
            <a:pPr>
              <a:lnSpc>
                <a:spcPct val="150000"/>
              </a:lnSpc>
            </a:pPr>
            <a:r>
              <a:rPr lang="en-US" sz="3600" b="1" dirty="0" smtClean="0">
                <a:latin typeface="Constantia" panose="02030602050306030303" pitchFamily="18" charset="0"/>
                <a:cs typeface="Arial" panose="020B0604020202020204" pitchFamily="34" charset="0"/>
              </a:rPr>
              <a:t>n:=n mod 60;</a:t>
            </a:r>
          </a:p>
          <a:p>
            <a:pPr>
              <a:lnSpc>
                <a:spcPct val="150000"/>
              </a:lnSpc>
            </a:pPr>
            <a:r>
              <a:rPr lang="en-US" sz="3600" b="1" dirty="0" smtClean="0">
                <a:latin typeface="Constantia" panose="02030602050306030303" pitchFamily="18" charset="0"/>
                <a:cs typeface="Arial" panose="020B0604020202020204" pitchFamily="34" charset="0"/>
              </a:rPr>
              <a:t>b:=n div 10;</a:t>
            </a:r>
          </a:p>
          <a:p>
            <a:pPr>
              <a:lnSpc>
                <a:spcPct val="150000"/>
              </a:lnSpc>
            </a:pPr>
            <a:r>
              <a:rPr lang="en-US" sz="3600" b="1" dirty="0" smtClean="0">
                <a:latin typeface="Constantia" panose="02030602050306030303" pitchFamily="18" charset="0"/>
                <a:cs typeface="Arial" panose="020B0604020202020204" pitchFamily="34" charset="0"/>
              </a:rPr>
              <a:t>c:=n mod 10;</a:t>
            </a:r>
          </a:p>
          <a:p>
            <a:r>
              <a:rPr lang="en-US" sz="3600" b="1" dirty="0" smtClean="0">
                <a:latin typeface="Constantia" panose="02030602050306030303" pitchFamily="18" charset="0"/>
                <a:cs typeface="Arial" panose="020B0604020202020204" pitchFamily="34" charset="0"/>
              </a:rPr>
              <a:t>if</a:t>
            </a:r>
            <a:r>
              <a:rPr lang="en-US" sz="3600" dirty="0" smtClean="0">
                <a:latin typeface="Constantia" panose="02030602050306030303" pitchFamily="18" charset="0"/>
                <a:cs typeface="Arial" panose="020B0604020202020204" pitchFamily="34" charset="0"/>
              </a:rPr>
              <a:t>(c=9)</a:t>
            </a:r>
            <a:r>
              <a:rPr lang="en-US" sz="3600" b="1" dirty="0" smtClean="0">
                <a:latin typeface="Constantia" panose="02030602050306030303" pitchFamily="18" charset="0"/>
                <a:cs typeface="Arial" panose="020B0604020202020204" pitchFamily="34" charset="0"/>
              </a:rPr>
              <a:t>then </a:t>
            </a:r>
            <a:r>
              <a:rPr lang="en-US" sz="3600" b="1" dirty="0">
                <a:latin typeface="Constantia" panose="02030602050306030303" pitchFamily="18" charset="0"/>
                <a:cs typeface="Arial" panose="020B0604020202020204" pitchFamily="34" charset="0"/>
              </a:rPr>
              <a:t>begin</a:t>
            </a:r>
          </a:p>
          <a:p>
            <a:r>
              <a:rPr lang="en-US" sz="3600" b="1" dirty="0">
                <a:latin typeface="Constantia" panose="02030602050306030303" pitchFamily="18" charset="0"/>
                <a:cs typeface="Arial" panose="020B0604020202020204" pitchFamily="34" charset="0"/>
              </a:rPr>
              <a:t>    </a:t>
            </a:r>
            <a:r>
              <a:rPr lang="en-US" sz="3600" dirty="0">
                <a:latin typeface="Constantia" panose="02030602050306030303" pitchFamily="18" charset="0"/>
                <a:cs typeface="Arial" panose="020B0604020202020204" pitchFamily="34" charset="0"/>
              </a:rPr>
              <a:t>c:=0;</a:t>
            </a:r>
          </a:p>
          <a:p>
            <a:r>
              <a:rPr lang="en-US" sz="3600" dirty="0">
                <a:latin typeface="Constantia" panose="02030602050306030303" pitchFamily="18" charset="0"/>
                <a:cs typeface="Arial" panose="020B0604020202020204" pitchFamily="34" charset="0"/>
              </a:rPr>
              <a:t>    b:=b+1;</a:t>
            </a:r>
          </a:p>
          <a:p>
            <a:r>
              <a:rPr lang="en-US" sz="3600" dirty="0">
                <a:latin typeface="Constantia" panose="02030602050306030303" pitchFamily="18" charset="0"/>
                <a:cs typeface="Arial" panose="020B0604020202020204" pitchFamily="34" charset="0"/>
              </a:rPr>
              <a:t>   </a:t>
            </a:r>
            <a:r>
              <a:rPr lang="en-US" sz="3600" b="1" dirty="0">
                <a:latin typeface="Constantia" panose="02030602050306030303" pitchFamily="18" charset="0"/>
                <a:cs typeface="Arial" panose="020B0604020202020204" pitchFamily="34" charset="0"/>
              </a:rPr>
              <a:t>end</a:t>
            </a:r>
            <a:r>
              <a:rPr lang="en-US" sz="3600" dirty="0" smtClean="0">
                <a:latin typeface="Constantia" panose="02030602050306030303" pitchFamily="18" charset="0"/>
                <a:cs typeface="Arial" panose="020B0604020202020204" pitchFamily="34" charset="0"/>
              </a:rPr>
              <a:t>;</a:t>
            </a:r>
            <a:endParaRPr lang="en-US" sz="3600" dirty="0">
              <a:latin typeface="Constantia" panose="02030602050306030303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8872952"/>
      </p:ext>
    </p:extLst>
  </p:cSld>
  <p:clrMapOvr>
    <a:masterClrMapping/>
  </p:clrMapOvr>
  <p:transition>
    <p:strips dir="rd"/>
  </p:transition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663274" y="404664"/>
            <a:ext cx="9021294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4800" i="1" dirty="0" smtClean="0">
                <a:latin typeface="Arial" panose="020B0604020202020204" pitchFamily="34" charset="0"/>
                <a:cs typeface="Arial" panose="020B0604020202020204" pitchFamily="34" charset="0"/>
              </a:rPr>
              <a:t>N&lt;=</a:t>
            </a:r>
            <a:r>
              <a:rPr lang="ru-RU" sz="4800" i="1" dirty="0" smtClean="0"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r>
              <a:rPr lang="en-US" sz="4800" i="1" dirty="0" smtClean="0"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endParaRPr lang="ru-RU" sz="4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ru-RU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Что выгоднее</a:t>
            </a:r>
          </a:p>
          <a:p>
            <a:pPr>
              <a:lnSpc>
                <a:spcPct val="150000"/>
              </a:lnSpc>
            </a:pPr>
            <a:r>
              <a:rPr lang="ru-RU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60</a:t>
            </a:r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ru-RU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за</a:t>
            </a:r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ru-RU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440    </a:t>
            </a:r>
          </a:p>
          <a:p>
            <a:pPr>
              <a:lnSpc>
                <a:spcPct val="150000"/>
              </a:lnSpc>
            </a:pPr>
            <a:r>
              <a:rPr lang="ru-RU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или по </a:t>
            </a:r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10</a:t>
            </a:r>
            <a:r>
              <a:rPr lang="ru-RU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за</a:t>
            </a:r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	125</a:t>
            </a:r>
            <a:endParaRPr lang="en-US" sz="4800" b="1" u="sng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endParaRPr lang="en-US" sz="4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9746403"/>
      </p:ext>
    </p:extLst>
  </p:cSld>
  <p:clrMapOvr>
    <a:masterClrMapping/>
  </p:clrMapOvr>
  <p:transition>
    <p:strips dir="rd"/>
  </p:transition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95536" y="404664"/>
            <a:ext cx="9021294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4800" i="1" dirty="0" smtClean="0">
                <a:latin typeface="Arial" panose="020B0604020202020204" pitchFamily="34" charset="0"/>
                <a:cs typeface="Arial" panose="020B0604020202020204" pitchFamily="34" charset="0"/>
              </a:rPr>
              <a:t>N&lt;=</a:t>
            </a:r>
            <a:r>
              <a:rPr lang="ru-RU" sz="4800" i="1" dirty="0" smtClean="0"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r>
              <a:rPr lang="en-US" sz="4800" i="1" dirty="0" smtClean="0"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endParaRPr lang="ru-RU" sz="4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ru-RU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Что выгоднее</a:t>
            </a:r>
          </a:p>
          <a:p>
            <a:pPr>
              <a:lnSpc>
                <a:spcPct val="150000"/>
              </a:lnSpc>
            </a:pPr>
            <a:r>
              <a:rPr lang="ru-RU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60</a:t>
            </a:r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ru-RU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за</a:t>
            </a:r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ru-RU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440    от 35 до 60</a:t>
            </a:r>
          </a:p>
          <a:p>
            <a:pPr>
              <a:lnSpc>
                <a:spcPct val="150000"/>
              </a:lnSpc>
            </a:pPr>
            <a:r>
              <a:rPr lang="ru-RU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или по </a:t>
            </a:r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10</a:t>
            </a:r>
            <a:r>
              <a:rPr lang="ru-RU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за </a:t>
            </a:r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125</a:t>
            </a:r>
            <a:r>
              <a:rPr lang="ru-RU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меньше 35</a:t>
            </a:r>
          </a:p>
          <a:p>
            <a:pPr>
              <a:lnSpc>
                <a:spcPct val="150000"/>
              </a:lnSpc>
            </a:pPr>
            <a:r>
              <a:rPr lang="ru-RU" sz="48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3*125+5*15=450</a:t>
            </a:r>
            <a:endParaRPr lang="en-US" sz="4800" b="1" u="sng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endParaRPr lang="en-US" sz="4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9298072"/>
      </p:ext>
    </p:extLst>
  </p:cSld>
  <p:clrMapOvr>
    <a:masterClrMapping/>
  </p:clrMapOvr>
  <p:transition>
    <p:strips dir="rd"/>
  </p:transition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467544" y="404664"/>
            <a:ext cx="7272808" cy="38164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4400" b="1" dirty="0" smtClean="0">
                <a:latin typeface="Constantia" panose="02030602050306030303" pitchFamily="18" charset="0"/>
                <a:cs typeface="Arial" panose="020B0604020202020204" pitchFamily="34" charset="0"/>
              </a:rPr>
              <a:t>if </a:t>
            </a:r>
            <a:r>
              <a:rPr lang="en-US" sz="4400" dirty="0" smtClean="0">
                <a:latin typeface="Constantia" panose="02030602050306030303" pitchFamily="18" charset="0"/>
                <a:cs typeface="Arial" panose="020B0604020202020204" pitchFamily="34" charset="0"/>
              </a:rPr>
              <a:t>(b*10+c</a:t>
            </a:r>
            <a:r>
              <a:rPr lang="en-US" sz="4400" dirty="0">
                <a:latin typeface="Constantia" panose="02030602050306030303" pitchFamily="18" charset="0"/>
                <a:cs typeface="Arial" panose="020B0604020202020204" pitchFamily="34" charset="0"/>
              </a:rPr>
              <a:t>&gt;=35</a:t>
            </a:r>
            <a:r>
              <a:rPr lang="en-US" sz="4400" dirty="0" smtClean="0">
                <a:latin typeface="Constantia" panose="02030602050306030303" pitchFamily="18" charset="0"/>
                <a:cs typeface="Arial" panose="020B0604020202020204" pitchFamily="34" charset="0"/>
              </a:rPr>
              <a:t>) </a:t>
            </a:r>
            <a:r>
              <a:rPr lang="en-US" sz="4400" b="1" dirty="0" smtClean="0">
                <a:latin typeface="Constantia" panose="02030602050306030303" pitchFamily="18" charset="0"/>
                <a:cs typeface="Arial" panose="020B0604020202020204" pitchFamily="34" charset="0"/>
              </a:rPr>
              <a:t>then </a:t>
            </a:r>
            <a:r>
              <a:rPr lang="en-US" sz="4400" b="1" dirty="0">
                <a:latin typeface="Constantia" panose="02030602050306030303" pitchFamily="18" charset="0"/>
                <a:cs typeface="Arial" panose="020B0604020202020204" pitchFamily="34" charset="0"/>
              </a:rPr>
              <a:t>begin</a:t>
            </a:r>
          </a:p>
          <a:p>
            <a:r>
              <a:rPr lang="en-US" sz="4400" b="1" dirty="0">
                <a:latin typeface="Constantia" panose="02030602050306030303" pitchFamily="18" charset="0"/>
                <a:cs typeface="Arial" panose="020B0604020202020204" pitchFamily="34" charset="0"/>
              </a:rPr>
              <a:t>    </a:t>
            </a:r>
            <a:r>
              <a:rPr lang="en-US" sz="4400" dirty="0">
                <a:latin typeface="Constantia" panose="02030602050306030303" pitchFamily="18" charset="0"/>
                <a:cs typeface="Arial" panose="020B0604020202020204" pitchFamily="34" charset="0"/>
              </a:rPr>
              <a:t>a:=a+1;</a:t>
            </a:r>
          </a:p>
          <a:p>
            <a:r>
              <a:rPr lang="en-US" sz="4400" dirty="0">
                <a:latin typeface="Constantia" panose="02030602050306030303" pitchFamily="18" charset="0"/>
                <a:cs typeface="Arial" panose="020B0604020202020204" pitchFamily="34" charset="0"/>
              </a:rPr>
              <a:t>    b:=0;</a:t>
            </a:r>
          </a:p>
          <a:p>
            <a:r>
              <a:rPr lang="en-US" sz="4400" dirty="0">
                <a:latin typeface="Constantia" panose="02030602050306030303" pitchFamily="18" charset="0"/>
                <a:cs typeface="Arial" panose="020B0604020202020204" pitchFamily="34" charset="0"/>
              </a:rPr>
              <a:t>   </a:t>
            </a:r>
            <a:r>
              <a:rPr lang="en-US" sz="4400" b="1" dirty="0">
                <a:latin typeface="Constantia" panose="02030602050306030303" pitchFamily="18" charset="0"/>
                <a:cs typeface="Arial" panose="020B0604020202020204" pitchFamily="34" charset="0"/>
              </a:rPr>
              <a:t>end</a:t>
            </a:r>
            <a:r>
              <a:rPr lang="en-US" sz="4400" dirty="0">
                <a:latin typeface="Constantia" panose="02030602050306030303" pitchFamily="18" charset="0"/>
                <a:cs typeface="Arial" panose="020B0604020202020204" pitchFamily="34" charset="0"/>
              </a:rPr>
              <a:t>;</a:t>
            </a:r>
          </a:p>
          <a:p>
            <a:r>
              <a:rPr lang="en-US" sz="4400" dirty="0">
                <a:latin typeface="Constantia" panose="02030602050306030303" pitchFamily="18" charset="0"/>
                <a:cs typeface="Arial" panose="020B0604020202020204" pitchFamily="34" charset="0"/>
              </a:rPr>
              <a:t>  </a:t>
            </a:r>
            <a:endParaRPr lang="ru-RU" sz="4400" dirty="0">
              <a:latin typeface="Constantia" panose="02030602050306030303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1891209"/>
      </p:ext>
    </p:extLst>
  </p:cSld>
  <p:clrMapOvr>
    <a:masterClrMapping/>
  </p:clrMapOvr>
  <p:transition>
    <p:strips dir="rd"/>
  </p:transition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395536" y="404664"/>
            <a:ext cx="8244408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ru-RU" sz="3600" b="1" dirty="0" smtClean="0">
                <a:latin typeface="Constantia" panose="02030602050306030303" pitchFamily="18" charset="0"/>
                <a:cs typeface="Arial" panose="020B0604020202020204" pitchFamily="34" charset="0"/>
              </a:rPr>
              <a:t>Возможно придется </a:t>
            </a:r>
          </a:p>
          <a:p>
            <a:pPr>
              <a:lnSpc>
                <a:spcPct val="150000"/>
              </a:lnSpc>
            </a:pPr>
            <a:r>
              <a:rPr lang="ru-RU" sz="3600" b="1" dirty="0" smtClean="0">
                <a:latin typeface="Constantia" panose="02030602050306030303" pitchFamily="18" charset="0"/>
                <a:cs typeface="Arial" panose="020B0604020202020204" pitchFamily="34" charset="0"/>
              </a:rPr>
              <a:t>отдельно рассмотреть случаи когда</a:t>
            </a:r>
          </a:p>
          <a:p>
            <a:pPr>
              <a:lnSpc>
                <a:spcPct val="150000"/>
              </a:lnSpc>
            </a:pPr>
            <a:r>
              <a:rPr lang="ru-RU" sz="3600" b="1" dirty="0" smtClean="0">
                <a:latin typeface="Constantia" panose="02030602050306030303" pitchFamily="18" charset="0"/>
                <a:cs typeface="Arial" panose="020B0604020202020204" pitchFamily="34" charset="0"/>
              </a:rPr>
              <a:t> </a:t>
            </a:r>
          </a:p>
          <a:p>
            <a:r>
              <a:rPr lang="en-US" sz="3600" dirty="0" smtClean="0">
                <a:latin typeface="Constantia" panose="02030602050306030303" pitchFamily="18" charset="0"/>
                <a:cs typeface="Arial" panose="020B0604020202020204" pitchFamily="34" charset="0"/>
              </a:rPr>
              <a:t>b=0    c=0</a:t>
            </a:r>
          </a:p>
          <a:p>
            <a:pPr>
              <a:lnSpc>
                <a:spcPct val="150000"/>
              </a:lnSpc>
            </a:pPr>
            <a:endParaRPr lang="ru-RU" sz="3600" dirty="0">
              <a:latin typeface="Constantia" panose="02030602050306030303" pitchFamily="18" charset="0"/>
              <a:cs typeface="Arial" panose="020B0604020202020204" pitchFamily="34" charset="0"/>
            </a:endParaRPr>
          </a:p>
        </p:txBody>
      </p:sp>
      <p:sp>
        <p:nvSpPr>
          <p:cNvPr id="7" name="Прямоугольник 6">
            <a:hlinkClick r:id="rId2" action="ppaction://hlinksldjump"/>
          </p:cNvPr>
          <p:cNvSpPr/>
          <p:nvPr/>
        </p:nvSpPr>
        <p:spPr>
          <a:xfrm>
            <a:off x="6444208" y="5517232"/>
            <a:ext cx="2448272" cy="9361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В НАЧАЛО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06257932"/>
      </p:ext>
    </p:extLst>
  </p:cSld>
  <p:clrMapOvr>
    <a:masterClrMapping/>
  </p:clrMapOvr>
  <p:transition>
    <p:strips dir="rd"/>
  </p:transition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260648"/>
            <a:ext cx="8424936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/>
              <a:t>Задача № 8. Яша плавает в бассейне (525)</a:t>
            </a:r>
            <a:endParaRPr lang="ru-RU" sz="2400" dirty="0"/>
          </a:p>
          <a:p>
            <a:r>
              <a:rPr lang="ru-RU" sz="2400" dirty="0"/>
              <a:t>Яша плавал в бассейне размером </a:t>
            </a:r>
            <a:r>
              <a:rPr lang="ru-RU" sz="2400" i="1" dirty="0"/>
              <a:t>N</a:t>
            </a:r>
            <a:r>
              <a:rPr lang="ru-RU" sz="2400" dirty="0"/>
              <a:t> x </a:t>
            </a:r>
            <a:r>
              <a:rPr lang="ru-RU" sz="2400" i="1" dirty="0"/>
              <a:t>M</a:t>
            </a:r>
            <a:r>
              <a:rPr lang="ru-RU" sz="2400" dirty="0"/>
              <a:t> метров и устал. В этот момент он обнаружил, что находится на расстоянии </a:t>
            </a:r>
            <a:r>
              <a:rPr lang="ru-RU" sz="2400" i="1" dirty="0"/>
              <a:t>x</a:t>
            </a:r>
            <a:r>
              <a:rPr lang="ru-RU" sz="2400" dirty="0"/>
              <a:t> метров от одного из длинных бортиков (не обязательно от ближайшего) и </a:t>
            </a:r>
            <a:r>
              <a:rPr lang="ru-RU" sz="2400" i="1" dirty="0"/>
              <a:t>y</a:t>
            </a:r>
            <a:r>
              <a:rPr lang="ru-RU" sz="2400" dirty="0"/>
              <a:t> метров от одного из коротких бортиков. Какое минимальное расстояние должен проплыть Яша, чтобы выбраться из бассейна на бортик?</a:t>
            </a:r>
          </a:p>
          <a:p>
            <a:r>
              <a:rPr lang="ru-RU" sz="2400" b="1" dirty="0"/>
              <a:t>Входные данные</a:t>
            </a:r>
            <a:endParaRPr lang="ru-RU" sz="2400" dirty="0"/>
          </a:p>
          <a:p>
            <a:r>
              <a:rPr lang="ru-RU" sz="2400" dirty="0"/>
              <a:t>Вводятся 4 натуральных числа: </a:t>
            </a:r>
            <a:r>
              <a:rPr lang="ru-RU" sz="2400" i="1" dirty="0"/>
              <a:t>N</a:t>
            </a:r>
            <a:r>
              <a:rPr lang="ru-RU" sz="2400" dirty="0"/>
              <a:t>, </a:t>
            </a:r>
            <a:r>
              <a:rPr lang="ru-RU" sz="2400" i="1" dirty="0"/>
              <a:t>M</a:t>
            </a:r>
            <a:r>
              <a:rPr lang="ru-RU" sz="2400" dirty="0"/>
              <a:t>, </a:t>
            </a:r>
            <a:r>
              <a:rPr lang="ru-RU" sz="2400" i="1" dirty="0"/>
              <a:t>x</a:t>
            </a:r>
            <a:r>
              <a:rPr lang="ru-RU" sz="2400" dirty="0"/>
              <a:t>, </a:t>
            </a:r>
            <a:r>
              <a:rPr lang="ru-RU" sz="2400" i="1" dirty="0"/>
              <a:t>y</a:t>
            </a:r>
            <a:r>
              <a:rPr lang="ru-RU" sz="2400" dirty="0"/>
              <a:t> (N ≠ M), разделенные пробелами. Все числа не превосходят 100.</a:t>
            </a:r>
          </a:p>
          <a:p>
            <a:r>
              <a:rPr lang="ru-RU" sz="2400" b="1" dirty="0"/>
              <a:t>Выходные данные</a:t>
            </a:r>
            <a:endParaRPr lang="ru-RU" sz="2400" dirty="0"/>
          </a:p>
          <a:p>
            <a:r>
              <a:rPr lang="ru-RU" sz="2400" dirty="0"/>
              <a:t>Требуется вывести одно число – минимальное расстояние, которое должен проплыть Яша, чтобы выбраться на бортик.</a:t>
            </a:r>
          </a:p>
          <a:p>
            <a:r>
              <a:rPr lang="ru-RU" sz="2400" b="1" dirty="0"/>
              <a:t> 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609011026"/>
      </p:ext>
    </p:extLst>
  </p:cSld>
  <p:clrMapOvr>
    <a:masterClrMapping/>
  </p:clrMapOvr>
  <p:transition>
    <p:strips dir="rd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116632"/>
            <a:ext cx="828092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/>
              <a:t>Program </a:t>
            </a:r>
            <a:r>
              <a:rPr lang="en-US" sz="2800" dirty="0"/>
              <a:t>Z1;</a:t>
            </a:r>
          </a:p>
          <a:p>
            <a:r>
              <a:rPr lang="en-US" sz="2800" b="1" dirty="0" err="1"/>
              <a:t>var</a:t>
            </a:r>
            <a:r>
              <a:rPr lang="en-US" sz="2800" b="1" dirty="0"/>
              <a:t> </a:t>
            </a:r>
            <a:r>
              <a:rPr lang="en-US" sz="2800" dirty="0" err="1"/>
              <a:t>m,n,k,s:integer</a:t>
            </a:r>
            <a:r>
              <a:rPr lang="en-US" sz="2800" dirty="0"/>
              <a:t>;</a:t>
            </a:r>
          </a:p>
          <a:p>
            <a:r>
              <a:rPr lang="en-US" sz="2800" b="1" dirty="0"/>
              <a:t>begin</a:t>
            </a:r>
          </a:p>
          <a:p>
            <a:r>
              <a:rPr lang="en-US" sz="2800" dirty="0"/>
              <a:t>s:=0; </a:t>
            </a:r>
          </a:p>
          <a:p>
            <a:r>
              <a:rPr lang="en-US" sz="2800" dirty="0"/>
              <a:t>read(</a:t>
            </a:r>
            <a:r>
              <a:rPr lang="en-US" sz="2800" dirty="0" err="1"/>
              <a:t>n,m,k</a:t>
            </a:r>
            <a:r>
              <a:rPr lang="en-US" sz="2800" dirty="0"/>
              <a:t>);</a:t>
            </a:r>
          </a:p>
          <a:p>
            <a:r>
              <a:rPr lang="en-US" sz="2800" b="1" dirty="0"/>
              <a:t>if </a:t>
            </a:r>
            <a:r>
              <a:rPr lang="en-US" sz="2800" dirty="0"/>
              <a:t>k&gt;n </a:t>
            </a:r>
            <a:r>
              <a:rPr lang="en-US" sz="2800" b="1" dirty="0"/>
              <a:t>then </a:t>
            </a:r>
            <a:r>
              <a:rPr lang="en-US" sz="2800" dirty="0"/>
              <a:t>(</a:t>
            </a:r>
            <a:r>
              <a:rPr lang="en-US" sz="2800" dirty="0" err="1"/>
              <a:t>writeln</a:t>
            </a:r>
            <a:r>
              <a:rPr lang="en-US" sz="2800" dirty="0"/>
              <a:t>('NO</a:t>
            </a:r>
            <a:r>
              <a:rPr lang="en-US" sz="2800" dirty="0" smtClean="0"/>
              <a:t>'))</a:t>
            </a:r>
            <a:endParaRPr lang="ru-RU" sz="2800" dirty="0" smtClean="0"/>
          </a:p>
          <a:p>
            <a:r>
              <a:rPr lang="ru-RU" sz="2800" b="1" dirty="0"/>
              <a:t>	</a:t>
            </a:r>
            <a:r>
              <a:rPr lang="en-US" sz="2800" b="1" dirty="0" smtClean="0"/>
              <a:t>else </a:t>
            </a:r>
            <a:r>
              <a:rPr lang="en-US" sz="2800" b="1" dirty="0"/>
              <a:t>begin </a:t>
            </a:r>
            <a:endParaRPr lang="ru-RU" sz="2800" b="1" dirty="0" smtClean="0"/>
          </a:p>
          <a:p>
            <a:r>
              <a:rPr lang="ru-RU" sz="2800" b="1" dirty="0"/>
              <a:t>	</a:t>
            </a:r>
            <a:r>
              <a:rPr lang="ru-RU" sz="2800" b="1" dirty="0" smtClean="0"/>
              <a:t>	</a:t>
            </a:r>
            <a:r>
              <a:rPr lang="en-US" sz="2800" b="1" dirty="0" smtClean="0"/>
              <a:t>while </a:t>
            </a:r>
            <a:r>
              <a:rPr lang="en-US" sz="2800" dirty="0"/>
              <a:t>m&gt;0 </a:t>
            </a:r>
            <a:r>
              <a:rPr lang="en-US" sz="2800" b="1" dirty="0"/>
              <a:t>do begin</a:t>
            </a:r>
          </a:p>
          <a:p>
            <a:r>
              <a:rPr lang="en-US" sz="2800" b="1" dirty="0"/>
              <a:t>                                    </a:t>
            </a:r>
            <a:r>
              <a:rPr lang="en-US" sz="2800" b="1" dirty="0" smtClean="0"/>
              <a:t>         </a:t>
            </a:r>
            <a:r>
              <a:rPr lang="en-US" sz="2800" dirty="0" smtClean="0"/>
              <a:t>m</a:t>
            </a:r>
            <a:r>
              <a:rPr lang="en-US" sz="2800" dirty="0"/>
              <a:t>:=m-n;</a:t>
            </a:r>
          </a:p>
          <a:p>
            <a:r>
              <a:rPr lang="en-US" sz="2800" dirty="0"/>
              <a:t>                                             </a:t>
            </a:r>
            <a:r>
              <a:rPr lang="en-US" sz="2800" b="1" dirty="0"/>
              <a:t>if </a:t>
            </a:r>
            <a:r>
              <a:rPr lang="en-US" sz="2800" dirty="0"/>
              <a:t>m&gt;0 </a:t>
            </a:r>
            <a:r>
              <a:rPr lang="en-US" sz="2800" b="1" dirty="0"/>
              <a:t>then </a:t>
            </a:r>
            <a:r>
              <a:rPr lang="en-US" sz="2800" dirty="0"/>
              <a:t>m:=m+k;</a:t>
            </a:r>
          </a:p>
          <a:p>
            <a:r>
              <a:rPr lang="en-US" sz="2800" dirty="0"/>
              <a:t>                                             s:=s+1;</a:t>
            </a:r>
          </a:p>
          <a:p>
            <a:r>
              <a:rPr lang="en-US" sz="2800" dirty="0"/>
              <a:t>                                             </a:t>
            </a:r>
            <a:r>
              <a:rPr lang="en-US" sz="2800" b="1" dirty="0"/>
              <a:t>end</a:t>
            </a:r>
            <a:r>
              <a:rPr lang="en-US" sz="2800" dirty="0"/>
              <a:t>; </a:t>
            </a:r>
          </a:p>
          <a:p>
            <a:r>
              <a:rPr lang="en-US" sz="2800" dirty="0"/>
              <a:t>                                      </a:t>
            </a:r>
            <a:r>
              <a:rPr lang="en-US" sz="2800" dirty="0" err="1"/>
              <a:t>writeln</a:t>
            </a:r>
            <a:r>
              <a:rPr lang="en-US" sz="2800" dirty="0"/>
              <a:t>(s);</a:t>
            </a:r>
          </a:p>
          <a:p>
            <a:r>
              <a:rPr lang="en-US" sz="2800" dirty="0"/>
              <a:t>                                      </a:t>
            </a:r>
            <a:r>
              <a:rPr lang="en-US" sz="2800" b="1" dirty="0"/>
              <a:t>end</a:t>
            </a:r>
            <a:r>
              <a:rPr lang="en-US" sz="2800" dirty="0"/>
              <a:t>;             </a:t>
            </a:r>
          </a:p>
          <a:p>
            <a:r>
              <a:rPr lang="en-US" sz="2800" b="1" dirty="0"/>
              <a:t>end</a:t>
            </a:r>
            <a:r>
              <a:rPr lang="en-US" sz="2800" dirty="0"/>
              <a:t>. 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317332051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strips dir="rd"/>
  </p:transition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616687"/>
            <a:ext cx="8496944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6600" i="1" dirty="0" smtClean="0"/>
              <a:t>N </a:t>
            </a:r>
            <a:r>
              <a:rPr lang="ru-RU" sz="6600" dirty="0" smtClean="0"/>
              <a:t>  </a:t>
            </a:r>
            <a:r>
              <a:rPr lang="ru-RU" sz="6600" i="1" dirty="0" smtClean="0"/>
              <a:t>M </a:t>
            </a:r>
            <a:r>
              <a:rPr lang="ru-RU" sz="6600" dirty="0" smtClean="0"/>
              <a:t>  </a:t>
            </a:r>
            <a:r>
              <a:rPr lang="ru-RU" sz="6600" i="1" dirty="0" smtClean="0"/>
              <a:t>x </a:t>
            </a:r>
            <a:r>
              <a:rPr lang="ru-RU" sz="6600" dirty="0" smtClean="0"/>
              <a:t>  </a:t>
            </a:r>
            <a:r>
              <a:rPr lang="ru-RU" sz="6600" i="1" dirty="0" smtClean="0"/>
              <a:t>y</a:t>
            </a:r>
            <a:r>
              <a:rPr lang="ru-RU" sz="6600" dirty="0" smtClean="0"/>
              <a:t>  (N ≠ M)</a:t>
            </a:r>
            <a:endParaRPr lang="ru-RU" sz="66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51520" y="3140968"/>
            <a:ext cx="8496944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dirty="0" smtClean="0"/>
              <a:t>находится на расстоянии </a:t>
            </a:r>
            <a:r>
              <a:rPr lang="ru-RU" sz="3600" i="1" dirty="0" smtClean="0">
                <a:solidFill>
                  <a:srgbClr val="FFFF00"/>
                </a:solidFill>
              </a:rPr>
              <a:t>x</a:t>
            </a:r>
            <a:r>
              <a:rPr lang="ru-RU" sz="3600" dirty="0" smtClean="0"/>
              <a:t> метров от одного из длинных бортиков (</a:t>
            </a:r>
            <a:r>
              <a:rPr lang="ru-RU" sz="3600" b="1" u="sng" dirty="0" smtClean="0"/>
              <a:t>не обязательно от ближайшего</a:t>
            </a:r>
            <a:r>
              <a:rPr lang="ru-RU" sz="3600" dirty="0" smtClean="0"/>
              <a:t>) и </a:t>
            </a:r>
            <a:r>
              <a:rPr lang="ru-RU" sz="3600" i="1" dirty="0" smtClean="0">
                <a:solidFill>
                  <a:srgbClr val="FFFF00"/>
                </a:solidFill>
              </a:rPr>
              <a:t>y</a:t>
            </a:r>
            <a:r>
              <a:rPr lang="ru-RU" sz="3600" dirty="0" smtClean="0"/>
              <a:t> метров от одного из коротких бортиков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1821642128"/>
      </p:ext>
    </p:extLst>
  </p:cSld>
  <p:clrMapOvr>
    <a:masterClrMapping/>
  </p:clrMapOvr>
  <p:transition>
    <p:strips dir="rd"/>
  </p:transition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32695" y="620688"/>
            <a:ext cx="8496944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ru-RU" sz="3600" dirty="0"/>
              <a:t>Н</a:t>
            </a:r>
            <a:r>
              <a:rPr lang="ru-RU" sz="3600" dirty="0" smtClean="0"/>
              <a:t>ужно   упорядочить значения   </a:t>
            </a:r>
            <a:r>
              <a:rPr lang="ru-RU" sz="3600" i="1" dirty="0" smtClean="0"/>
              <a:t>N </a:t>
            </a:r>
            <a:r>
              <a:rPr lang="ru-RU" sz="3600" dirty="0" smtClean="0"/>
              <a:t>  </a:t>
            </a:r>
            <a:r>
              <a:rPr lang="ru-RU" sz="3600" i="1" dirty="0" smtClean="0"/>
              <a:t>M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ru-RU" sz="3600" i="1" dirty="0" smtClean="0"/>
              <a:t>тогда </a:t>
            </a:r>
            <a:endParaRPr lang="en-US" sz="3600" i="1" dirty="0" smtClean="0"/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ru-RU" sz="3600" i="1" dirty="0" smtClean="0"/>
              <a:t>х </a:t>
            </a:r>
            <a:r>
              <a:rPr lang="ru-RU" sz="3600" i="1" dirty="0" err="1" smtClean="0"/>
              <a:t>растояние</a:t>
            </a:r>
            <a:r>
              <a:rPr lang="ru-RU" sz="3600" i="1" dirty="0" smtClean="0"/>
              <a:t> от </a:t>
            </a:r>
            <a:r>
              <a:rPr lang="en-US" sz="3600" i="1" dirty="0" smtClean="0"/>
              <a:t>N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i="1" dirty="0" smtClean="0"/>
              <a:t>y </a:t>
            </a:r>
            <a:r>
              <a:rPr lang="ru-RU" sz="3600" i="1" dirty="0" err="1" smtClean="0"/>
              <a:t>растояние</a:t>
            </a:r>
            <a:r>
              <a:rPr lang="en-US" sz="3600" i="1" dirty="0" smtClean="0"/>
              <a:t> </a:t>
            </a:r>
            <a:r>
              <a:rPr lang="ru-RU" sz="3600" i="1" dirty="0" smtClean="0"/>
              <a:t>от</a:t>
            </a:r>
            <a:r>
              <a:rPr lang="en-US" sz="3600" i="1" dirty="0" smtClean="0"/>
              <a:t> M</a:t>
            </a:r>
            <a:r>
              <a:rPr lang="ru-RU" sz="3600" dirty="0" smtClean="0"/>
              <a:t> </a:t>
            </a:r>
            <a:endParaRPr lang="en-US" sz="3600" dirty="0" smtClean="0"/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be-BY" sz="3600" dirty="0" smtClean="0"/>
              <a:t>получаем 4 расстоян</a:t>
            </a:r>
            <a:r>
              <a:rPr lang="ru-RU" sz="3600" dirty="0" err="1" smtClean="0"/>
              <a:t>ия</a:t>
            </a:r>
            <a:endParaRPr lang="ru-RU" sz="3600" dirty="0" smtClean="0"/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ru-RU" sz="3600" dirty="0" smtClean="0"/>
              <a:t>найти и вывести минимум из 4 чисел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353585222"/>
      </p:ext>
    </p:extLst>
  </p:cSld>
  <p:clrMapOvr>
    <a:masterClrMapping/>
  </p:clrMapOvr>
  <p:transition>
    <p:strips dir="rd"/>
  </p:transition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601608" y="1050995"/>
            <a:ext cx="7128792" cy="554461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3809446" y="404664"/>
            <a:ext cx="49564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i="1" dirty="0" smtClean="0"/>
              <a:t>N</a:t>
            </a:r>
            <a:endParaRPr lang="ru-RU" sz="36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7956376" y="3212976"/>
            <a:ext cx="590226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i="1" dirty="0"/>
              <a:t>M</a:t>
            </a:r>
            <a:endParaRPr lang="ru-RU" sz="4000" dirty="0"/>
          </a:p>
        </p:txBody>
      </p:sp>
      <p:cxnSp>
        <p:nvCxnSpPr>
          <p:cNvPr id="8" name="Прямая со стрелкой 7"/>
          <p:cNvCxnSpPr/>
          <p:nvPr/>
        </p:nvCxnSpPr>
        <p:spPr>
          <a:xfrm>
            <a:off x="4737478" y="4869160"/>
            <a:ext cx="2992922" cy="0"/>
          </a:xfrm>
          <a:prstGeom prst="straightConnector1">
            <a:avLst/>
          </a:prstGeom>
          <a:ln w="76200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Прямоугольник 8"/>
          <p:cNvSpPr/>
          <p:nvPr/>
        </p:nvSpPr>
        <p:spPr>
          <a:xfrm>
            <a:off x="5724128" y="4077072"/>
            <a:ext cx="425116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i="1" dirty="0" smtClean="0"/>
              <a:t>y</a:t>
            </a:r>
            <a:endParaRPr lang="ru-RU" sz="4000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4005287" y="2708920"/>
            <a:ext cx="41870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i="1" dirty="0"/>
              <a:t>x</a:t>
            </a:r>
            <a:endParaRPr lang="ru-RU" sz="4000" dirty="0"/>
          </a:p>
        </p:txBody>
      </p:sp>
      <p:cxnSp>
        <p:nvCxnSpPr>
          <p:cNvPr id="11" name="Прямая со стрелкой 10"/>
          <p:cNvCxnSpPr/>
          <p:nvPr/>
        </p:nvCxnSpPr>
        <p:spPr>
          <a:xfrm flipH="1" flipV="1">
            <a:off x="4640298" y="1050995"/>
            <a:ext cx="97180" cy="3818165"/>
          </a:xfrm>
          <a:prstGeom prst="straightConnector1">
            <a:avLst/>
          </a:prstGeom>
          <a:ln w="76200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65290528"/>
      </p:ext>
    </p:extLst>
  </p:cSld>
  <p:clrMapOvr>
    <a:masterClrMapping/>
  </p:clrMapOvr>
  <p:transition>
    <p:strips dir="rd"/>
  </p:transition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601608" y="1050995"/>
            <a:ext cx="7128792" cy="554461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3809446" y="404664"/>
            <a:ext cx="49564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i="1" dirty="0" smtClean="0"/>
              <a:t>N</a:t>
            </a:r>
            <a:endParaRPr lang="ru-RU" sz="36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7956376" y="3212976"/>
            <a:ext cx="590226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i="1" dirty="0"/>
              <a:t>M</a:t>
            </a:r>
            <a:endParaRPr lang="ru-RU" sz="4000" dirty="0"/>
          </a:p>
        </p:txBody>
      </p:sp>
      <p:cxnSp>
        <p:nvCxnSpPr>
          <p:cNvPr id="8" name="Прямая со стрелкой 7"/>
          <p:cNvCxnSpPr/>
          <p:nvPr/>
        </p:nvCxnSpPr>
        <p:spPr>
          <a:xfrm>
            <a:off x="4737478" y="4869160"/>
            <a:ext cx="2992922" cy="0"/>
          </a:xfrm>
          <a:prstGeom prst="straightConnector1">
            <a:avLst/>
          </a:prstGeom>
          <a:ln w="76200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Прямоугольник 8"/>
          <p:cNvSpPr/>
          <p:nvPr/>
        </p:nvSpPr>
        <p:spPr>
          <a:xfrm>
            <a:off x="5724128" y="4077072"/>
            <a:ext cx="425116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i="1" dirty="0" smtClean="0"/>
              <a:t>y</a:t>
            </a:r>
            <a:endParaRPr lang="ru-RU" sz="4000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4005287" y="2708920"/>
            <a:ext cx="41870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i="1" dirty="0"/>
              <a:t>x</a:t>
            </a:r>
            <a:endParaRPr lang="ru-RU" sz="4000" dirty="0"/>
          </a:p>
        </p:txBody>
      </p:sp>
      <p:cxnSp>
        <p:nvCxnSpPr>
          <p:cNvPr id="11" name="Прямая со стрелкой 10"/>
          <p:cNvCxnSpPr/>
          <p:nvPr/>
        </p:nvCxnSpPr>
        <p:spPr>
          <a:xfrm flipH="1" flipV="1">
            <a:off x="4640298" y="1050995"/>
            <a:ext cx="97180" cy="3818165"/>
          </a:xfrm>
          <a:prstGeom prst="straightConnector1">
            <a:avLst/>
          </a:prstGeom>
          <a:ln w="76200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/>
          <p:nvPr/>
        </p:nvCxnSpPr>
        <p:spPr>
          <a:xfrm flipH="1">
            <a:off x="601608" y="4869160"/>
            <a:ext cx="4087280" cy="0"/>
          </a:xfrm>
          <a:prstGeom prst="straightConnector1">
            <a:avLst/>
          </a:prstGeom>
          <a:ln w="76200">
            <a:solidFill>
              <a:schemeClr val="accent6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/>
          <p:nvPr/>
        </p:nvCxnSpPr>
        <p:spPr>
          <a:xfrm>
            <a:off x="4737478" y="4869160"/>
            <a:ext cx="0" cy="1726451"/>
          </a:xfrm>
          <a:prstGeom prst="straightConnector1">
            <a:avLst/>
          </a:prstGeom>
          <a:ln w="76200">
            <a:solidFill>
              <a:schemeClr val="accent6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6017301"/>
      </p:ext>
    </p:extLst>
  </p:cSld>
  <p:clrMapOvr>
    <a:masterClrMapping/>
  </p:clrMapOvr>
  <p:transition>
    <p:strips dir="rd"/>
  </p:transition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601608" y="1050995"/>
            <a:ext cx="7128792" cy="554461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3809446" y="404664"/>
            <a:ext cx="49564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i="1" dirty="0" smtClean="0"/>
              <a:t>N</a:t>
            </a:r>
            <a:endParaRPr lang="ru-RU" sz="36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7956376" y="3212976"/>
            <a:ext cx="590226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i="1" dirty="0"/>
              <a:t>M</a:t>
            </a:r>
            <a:endParaRPr lang="ru-RU" sz="4000" dirty="0"/>
          </a:p>
        </p:txBody>
      </p:sp>
      <p:cxnSp>
        <p:nvCxnSpPr>
          <p:cNvPr id="8" name="Прямая со стрелкой 7"/>
          <p:cNvCxnSpPr/>
          <p:nvPr/>
        </p:nvCxnSpPr>
        <p:spPr>
          <a:xfrm>
            <a:off x="4737478" y="4869160"/>
            <a:ext cx="2992922" cy="0"/>
          </a:xfrm>
          <a:prstGeom prst="straightConnector1">
            <a:avLst/>
          </a:prstGeom>
          <a:ln w="76200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Прямоугольник 8"/>
          <p:cNvSpPr/>
          <p:nvPr/>
        </p:nvSpPr>
        <p:spPr>
          <a:xfrm>
            <a:off x="5724128" y="4077072"/>
            <a:ext cx="425116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i="1" dirty="0" smtClean="0"/>
              <a:t>y</a:t>
            </a:r>
            <a:endParaRPr lang="ru-RU" sz="4000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4005287" y="2708920"/>
            <a:ext cx="41870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i="1" dirty="0"/>
              <a:t>x</a:t>
            </a:r>
            <a:endParaRPr lang="ru-RU" sz="4000" dirty="0"/>
          </a:p>
        </p:txBody>
      </p:sp>
      <p:cxnSp>
        <p:nvCxnSpPr>
          <p:cNvPr id="11" name="Прямая со стрелкой 10"/>
          <p:cNvCxnSpPr/>
          <p:nvPr/>
        </p:nvCxnSpPr>
        <p:spPr>
          <a:xfrm flipH="1" flipV="1">
            <a:off x="4640298" y="1050995"/>
            <a:ext cx="97180" cy="3818165"/>
          </a:xfrm>
          <a:prstGeom prst="straightConnector1">
            <a:avLst/>
          </a:prstGeom>
          <a:ln w="76200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/>
          <p:nvPr/>
        </p:nvCxnSpPr>
        <p:spPr>
          <a:xfrm flipH="1">
            <a:off x="601608" y="4869160"/>
            <a:ext cx="4087280" cy="0"/>
          </a:xfrm>
          <a:prstGeom prst="straightConnector1">
            <a:avLst/>
          </a:prstGeom>
          <a:ln w="76200">
            <a:solidFill>
              <a:schemeClr val="accent6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/>
          <p:nvPr/>
        </p:nvCxnSpPr>
        <p:spPr>
          <a:xfrm>
            <a:off x="4737478" y="4869160"/>
            <a:ext cx="0" cy="1726451"/>
          </a:xfrm>
          <a:prstGeom prst="straightConnector1">
            <a:avLst/>
          </a:prstGeom>
          <a:ln w="76200">
            <a:solidFill>
              <a:schemeClr val="accent6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Прямоугольник 13"/>
          <p:cNvSpPr/>
          <p:nvPr/>
        </p:nvSpPr>
        <p:spPr>
          <a:xfrm>
            <a:off x="2555776" y="4173340"/>
            <a:ext cx="936475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i="1" dirty="0" smtClean="0"/>
              <a:t>N-y</a:t>
            </a:r>
            <a:endParaRPr lang="ru-RU" sz="4000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3510600" y="5378442"/>
            <a:ext cx="989373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i="1" dirty="0" smtClean="0"/>
              <a:t>M-x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210587925"/>
      </p:ext>
    </p:extLst>
  </p:cSld>
  <p:clrMapOvr>
    <a:masterClrMapping/>
  </p:clrMapOvr>
  <p:transition>
    <p:strips dir="rd"/>
  </p:transition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32695" y="620688"/>
            <a:ext cx="8496944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ru-RU" sz="3600" dirty="0" smtClean="0"/>
              <a:t>найти и вывести минимум из 4 чисел</a:t>
            </a:r>
            <a:endParaRPr lang="en-US" sz="3600" dirty="0"/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sz="3600" dirty="0" smtClean="0"/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dirty="0" smtClean="0"/>
              <a:t>a   b   c   d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sz="3600" dirty="0"/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dirty="0" smtClean="0"/>
              <a:t>(</a:t>
            </a:r>
            <a:r>
              <a:rPr lang="ru-RU" sz="3600" dirty="0" smtClean="0"/>
              <a:t>последовательным уточнением</a:t>
            </a:r>
            <a:r>
              <a:rPr lang="en-US" sz="3600" dirty="0" smtClean="0"/>
              <a:t>)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sz="3600" dirty="0"/>
          </a:p>
          <a:p>
            <a:pPr marL="571500" indent="-571500">
              <a:buFont typeface="Arial" panose="020B0604020202020204" pitchFamily="34" charset="0"/>
              <a:buChar char="•"/>
            </a:pPr>
            <a:endParaRPr lang="ru-RU" sz="3600" dirty="0"/>
          </a:p>
        </p:txBody>
      </p:sp>
      <p:sp>
        <p:nvSpPr>
          <p:cNvPr id="4" name="Прямоугольник 3">
            <a:hlinkClick r:id="rId2" action="ppaction://hlinksldjump"/>
          </p:cNvPr>
          <p:cNvSpPr/>
          <p:nvPr/>
        </p:nvSpPr>
        <p:spPr>
          <a:xfrm>
            <a:off x="6444208" y="5517232"/>
            <a:ext cx="2448272" cy="9361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В НАЧАЛО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88843029"/>
      </p:ext>
    </p:extLst>
  </p:cSld>
  <p:clrMapOvr>
    <a:masterClrMapping/>
  </p:clrMapOvr>
  <p:transition>
    <p:strips dir="rd"/>
  </p:transition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611560" y="332656"/>
            <a:ext cx="7992888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/>
              <a:t>Задача № 9. Автобусы (481)</a:t>
            </a:r>
            <a:endParaRPr lang="ru-RU" dirty="0"/>
          </a:p>
          <a:p>
            <a:r>
              <a:rPr lang="ru-RU" dirty="0"/>
              <a:t>Для заезда в оздоровительный лагерь организаторы решили заказать автобусы. Известно, что в лагерь собираются поехать </a:t>
            </a:r>
            <a:r>
              <a:rPr lang="ru-RU" i="1" dirty="0"/>
              <a:t>N</a:t>
            </a:r>
            <a:r>
              <a:rPr lang="ru-RU" dirty="0"/>
              <a:t> детей и </a:t>
            </a:r>
            <a:r>
              <a:rPr lang="ru-RU" i="1" dirty="0"/>
              <a:t>M</a:t>
            </a:r>
            <a:r>
              <a:rPr lang="ru-RU" dirty="0"/>
              <a:t> взрослых. Каждый автобус вмещает </a:t>
            </a:r>
            <a:r>
              <a:rPr lang="ru-RU" i="1" dirty="0"/>
              <a:t>K </a:t>
            </a:r>
            <a:r>
              <a:rPr lang="ru-RU" dirty="0"/>
              <a:t>человек. В каждом автобусе, в котором поедут дети, должно быть не менее двух взрослых.</a:t>
            </a:r>
          </a:p>
          <a:p>
            <a:r>
              <a:rPr lang="ru-RU" dirty="0"/>
              <a:t>Определите, удастся ли отправить в лагерь всех детей и взрослых, и если да, то какое минимальное количество автобусов требуется для этого заказать.</a:t>
            </a:r>
          </a:p>
          <a:p>
            <a:r>
              <a:rPr lang="ru-RU" b="1" dirty="0"/>
              <a:t>Входные данные</a:t>
            </a:r>
            <a:endParaRPr lang="ru-RU" dirty="0"/>
          </a:p>
          <a:p>
            <a:r>
              <a:rPr lang="ru-RU" dirty="0"/>
              <a:t>На вход программы поступают 3 натуральных числа, записанных через пробел - </a:t>
            </a:r>
            <a:r>
              <a:rPr lang="ru-RU" i="1" dirty="0"/>
              <a:t>N,</a:t>
            </a:r>
            <a:r>
              <a:rPr lang="ru-RU" dirty="0"/>
              <a:t> </a:t>
            </a:r>
            <a:r>
              <a:rPr lang="ru-RU" i="1" dirty="0"/>
              <a:t>M</a:t>
            </a:r>
            <a:r>
              <a:rPr lang="ru-RU" dirty="0"/>
              <a:t> и </a:t>
            </a:r>
            <a:r>
              <a:rPr lang="ru-RU" i="1" dirty="0"/>
              <a:t>K</a:t>
            </a:r>
            <a:r>
              <a:rPr lang="ru-RU" dirty="0"/>
              <a:t>, каждое из них не превосходит 10 000.</a:t>
            </a:r>
          </a:p>
          <a:p>
            <a:r>
              <a:rPr lang="ru-RU" b="1" dirty="0"/>
              <a:t>Выходные данные</a:t>
            </a:r>
            <a:endParaRPr lang="ru-RU" dirty="0"/>
          </a:p>
          <a:p>
            <a:r>
              <a:rPr lang="ru-RU" dirty="0"/>
              <a:t>Выведите количество автобусов, которые нужно заказать. Если же отправить всех в лагерь невозможно, выведите 0 (ноль).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755576" y="4437112"/>
            <a:ext cx="7416824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000" i="1" dirty="0" smtClean="0"/>
              <a:t>1&lt;= </a:t>
            </a:r>
            <a:r>
              <a:rPr lang="ru-RU" sz="6000" i="1" dirty="0" smtClean="0"/>
              <a:t>N,</a:t>
            </a:r>
            <a:r>
              <a:rPr lang="ru-RU" sz="6000" dirty="0" smtClean="0"/>
              <a:t> </a:t>
            </a:r>
            <a:r>
              <a:rPr lang="ru-RU" sz="6000" i="1" dirty="0" smtClean="0"/>
              <a:t>M</a:t>
            </a:r>
            <a:r>
              <a:rPr lang="ru-RU" sz="6000" dirty="0" smtClean="0"/>
              <a:t> и </a:t>
            </a:r>
            <a:r>
              <a:rPr lang="ru-RU" sz="6000" i="1" dirty="0" smtClean="0"/>
              <a:t>K</a:t>
            </a:r>
            <a:r>
              <a:rPr lang="en-US" sz="6000" i="1" dirty="0" smtClean="0"/>
              <a:t> &lt;=10 000</a:t>
            </a:r>
            <a:endParaRPr lang="ru-RU" sz="6000" dirty="0"/>
          </a:p>
        </p:txBody>
      </p:sp>
    </p:spTree>
    <p:extLst>
      <p:ext uri="{BB962C8B-B14F-4D97-AF65-F5344CB8AC3E}">
        <p14:creationId xmlns:p14="http://schemas.microsoft.com/office/powerpoint/2010/main" val="4028212862"/>
      </p:ext>
    </p:extLst>
  </p:cSld>
  <p:clrMapOvr>
    <a:masterClrMapping/>
  </p:clrMapOvr>
  <p:transition>
    <p:strips dir="rd"/>
  </p:transition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395536" y="404664"/>
            <a:ext cx="8568952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000" b="1" dirty="0"/>
              <a:t>if </a:t>
            </a:r>
            <a:endParaRPr lang="ru-RU" sz="6000" b="1" dirty="0" smtClean="0"/>
          </a:p>
          <a:p>
            <a:r>
              <a:rPr lang="en-US" sz="6000" dirty="0" smtClean="0"/>
              <a:t>(</a:t>
            </a:r>
            <a:r>
              <a:rPr lang="en-US" sz="6000" dirty="0"/>
              <a:t>m </a:t>
            </a:r>
            <a:r>
              <a:rPr lang="en-US" sz="6000" b="1" dirty="0"/>
              <a:t>div </a:t>
            </a:r>
            <a:r>
              <a:rPr lang="en-US" sz="6000" dirty="0"/>
              <a:t>2)*k&lt;2*(m </a:t>
            </a:r>
            <a:r>
              <a:rPr lang="en-US" sz="6000" b="1" dirty="0"/>
              <a:t>div </a:t>
            </a:r>
            <a:r>
              <a:rPr lang="en-US" sz="6000" dirty="0"/>
              <a:t>2)+n </a:t>
            </a:r>
            <a:endParaRPr lang="ru-RU" sz="6000" dirty="0" smtClean="0"/>
          </a:p>
          <a:p>
            <a:r>
              <a:rPr lang="en-US" sz="6000" b="1" dirty="0" smtClean="0"/>
              <a:t>then </a:t>
            </a:r>
            <a:r>
              <a:rPr lang="en-US" sz="6000" dirty="0" err="1"/>
              <a:t>writeln</a:t>
            </a:r>
            <a:r>
              <a:rPr lang="en-US" sz="6000" dirty="0"/>
              <a:t> ('0</a:t>
            </a:r>
            <a:r>
              <a:rPr lang="en-US" sz="6000" dirty="0" smtClean="0"/>
              <a:t>')</a:t>
            </a:r>
            <a:endParaRPr lang="ru-RU" sz="6000" dirty="0" smtClean="0"/>
          </a:p>
          <a:p>
            <a:r>
              <a:rPr lang="en-US" sz="6000" b="1" dirty="0" smtClean="0"/>
              <a:t>else </a:t>
            </a:r>
            <a:endParaRPr lang="ru-RU" sz="6000" b="1" dirty="0" smtClean="0"/>
          </a:p>
          <a:p>
            <a:r>
              <a:rPr lang="en-US" sz="6000" dirty="0" err="1" smtClean="0"/>
              <a:t>writeln</a:t>
            </a:r>
            <a:r>
              <a:rPr lang="en-US" sz="6000" dirty="0"/>
              <a:t>((m+n+k-1)</a:t>
            </a:r>
            <a:r>
              <a:rPr lang="en-US" sz="6000" b="1" dirty="0"/>
              <a:t>div </a:t>
            </a:r>
            <a:r>
              <a:rPr lang="en-US" sz="6000" dirty="0"/>
              <a:t>k);</a:t>
            </a:r>
            <a:endParaRPr lang="ru-RU" sz="6000" dirty="0"/>
          </a:p>
        </p:txBody>
      </p:sp>
    </p:spTree>
    <p:extLst>
      <p:ext uri="{BB962C8B-B14F-4D97-AF65-F5344CB8AC3E}">
        <p14:creationId xmlns:p14="http://schemas.microsoft.com/office/powerpoint/2010/main" val="1313722092"/>
      </p:ext>
    </p:extLst>
  </p:cSld>
  <p:clrMapOvr>
    <a:masterClrMapping/>
  </p:clrMapOvr>
  <p:transition>
    <p:strips dir="rd"/>
  </p:transition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23528" y="1628800"/>
            <a:ext cx="7992888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1. </a:t>
            </a:r>
            <a:r>
              <a:rPr lang="en-US" sz="6000" dirty="0" smtClean="0"/>
              <a:t>K&lt;=2</a:t>
            </a:r>
            <a:endParaRPr lang="ru-RU" sz="6000" dirty="0" smtClean="0"/>
          </a:p>
          <a:p>
            <a:r>
              <a:rPr lang="ru-RU" dirty="0" smtClean="0"/>
              <a:t>В </a:t>
            </a:r>
            <a:r>
              <a:rPr lang="ru-RU" dirty="0"/>
              <a:t>этом случае следует выводить 0, потому, что в каждый автобус мы будем вынуждены посадить взрослых (а дети так и не уедут</a:t>
            </a:r>
            <a:r>
              <a:rPr lang="ru-RU" dirty="0" smtClean="0"/>
              <a:t>).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2. </a:t>
            </a:r>
            <a:r>
              <a:rPr lang="en-US" sz="4800" dirty="0" smtClean="0"/>
              <a:t>K&gt;2</a:t>
            </a:r>
            <a:endParaRPr lang="ru-RU" sz="4800" dirty="0" smtClean="0"/>
          </a:p>
          <a:p>
            <a:r>
              <a:rPr lang="ru-RU" dirty="0" smtClean="0"/>
              <a:t>в </a:t>
            </a:r>
            <a:r>
              <a:rPr lang="ru-RU" dirty="0"/>
              <a:t>этом случае нужно будет </a:t>
            </a:r>
            <a:r>
              <a:rPr lang="ru-RU" b="1" i="1" dirty="0"/>
              <a:t>N/(K-2)</a:t>
            </a:r>
            <a:r>
              <a:rPr lang="ru-RU" dirty="0"/>
              <a:t> автобусов для перевозки детей.</a:t>
            </a:r>
          </a:p>
          <a:p>
            <a:r>
              <a:rPr lang="ru-RU" dirty="0"/>
              <a:t>Заметим, что если </a:t>
            </a:r>
            <a:r>
              <a:rPr lang="ru-RU" b="1" i="1" dirty="0"/>
              <a:t>N</a:t>
            </a:r>
            <a:r>
              <a:rPr lang="ru-RU" dirty="0"/>
              <a:t> не делится нацело на </a:t>
            </a:r>
            <a:r>
              <a:rPr lang="ru-RU" b="1" i="1" dirty="0"/>
              <a:t>K-2</a:t>
            </a:r>
            <a:r>
              <a:rPr lang="ru-RU" dirty="0"/>
              <a:t>, то автобусов понадобится на один больше.</a:t>
            </a:r>
          </a:p>
          <a:p>
            <a:r>
              <a:rPr lang="ru-RU" dirty="0"/>
              <a:t>Так же мы не сможем уехать, если количество взрослых, делённое на два, меньше количества нужных автобусов для перевозки детей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611560" y="297356"/>
            <a:ext cx="7416824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6000" i="1" dirty="0" smtClean="0"/>
              <a:t>N    M</a:t>
            </a:r>
            <a:r>
              <a:rPr lang="ru-RU" sz="6000" dirty="0" smtClean="0"/>
              <a:t>      </a:t>
            </a:r>
            <a:r>
              <a:rPr lang="ru-RU" sz="6000" i="1" dirty="0" smtClean="0"/>
              <a:t>K</a:t>
            </a:r>
            <a:endParaRPr lang="ru-RU" sz="6000" dirty="0"/>
          </a:p>
        </p:txBody>
      </p:sp>
    </p:spTree>
    <p:extLst>
      <p:ext uri="{BB962C8B-B14F-4D97-AF65-F5344CB8AC3E}">
        <p14:creationId xmlns:p14="http://schemas.microsoft.com/office/powerpoint/2010/main" val="878524736"/>
      </p:ext>
    </p:extLst>
  </p:cSld>
  <p:clrMapOvr>
    <a:masterClrMapping/>
  </p:clrMapOvr>
  <p:transition>
    <p:strips dir="rd"/>
  </p:transition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2" y="404664"/>
            <a:ext cx="828092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dirty="0" smtClean="0"/>
              <a:t>Во всех остальных случаях ответом будет </a:t>
            </a:r>
            <a:endParaRPr lang="en-US" sz="4000" dirty="0" smtClean="0"/>
          </a:p>
          <a:p>
            <a:r>
              <a:rPr lang="ru-RU" sz="4000" b="1" i="1" dirty="0" smtClean="0"/>
              <a:t>(M+N)</a:t>
            </a:r>
            <a:r>
              <a:rPr lang="en-US" sz="4000" b="1" i="1" dirty="0" smtClean="0"/>
              <a:t>  div </a:t>
            </a:r>
            <a:r>
              <a:rPr lang="ru-RU" sz="4000" b="1" i="1" dirty="0" smtClean="0"/>
              <a:t>K</a:t>
            </a:r>
            <a:r>
              <a:rPr lang="ru-RU" sz="4000" dirty="0" smtClean="0"/>
              <a:t>, </a:t>
            </a:r>
            <a:endParaRPr lang="en-US" sz="4000" dirty="0" smtClean="0"/>
          </a:p>
          <a:p>
            <a:r>
              <a:rPr lang="ru-RU" sz="4000" dirty="0" smtClean="0"/>
              <a:t>но если </a:t>
            </a:r>
            <a:r>
              <a:rPr lang="ru-RU" sz="4000" b="1" i="1" dirty="0" smtClean="0"/>
              <a:t>M+N</a:t>
            </a:r>
            <a:r>
              <a:rPr lang="ru-RU" sz="4000" dirty="0" smtClean="0"/>
              <a:t> не делится нацело на </a:t>
            </a:r>
            <a:r>
              <a:rPr lang="ru-RU" sz="4000" b="1" i="1" dirty="0" smtClean="0"/>
              <a:t>K</a:t>
            </a:r>
            <a:r>
              <a:rPr lang="ru-RU" sz="4000" dirty="0" smtClean="0"/>
              <a:t>, </a:t>
            </a:r>
            <a:endParaRPr lang="en-US" sz="4000" dirty="0" smtClean="0"/>
          </a:p>
          <a:p>
            <a:r>
              <a:rPr lang="ru-RU" sz="4000" dirty="0" smtClean="0"/>
              <a:t>то на один автобус больше:</a:t>
            </a:r>
          </a:p>
        </p:txBody>
      </p:sp>
    </p:spTree>
    <p:extLst>
      <p:ext uri="{BB962C8B-B14F-4D97-AF65-F5344CB8AC3E}">
        <p14:creationId xmlns:p14="http://schemas.microsoft.com/office/powerpoint/2010/main" val="1403187205"/>
      </p:ext>
    </p:extLst>
  </p:cSld>
  <p:clrMapOvr>
    <a:masterClrMapping/>
  </p:clrMapOvr>
  <p:transition>
    <p:strips dir="rd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55576" y="620688"/>
            <a:ext cx="7438831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5400" b="1" dirty="0" smtClean="0"/>
              <a:t>if </a:t>
            </a:r>
            <a:r>
              <a:rPr lang="en-US" sz="5400" dirty="0" smtClean="0"/>
              <a:t>k&gt;n </a:t>
            </a:r>
            <a:r>
              <a:rPr lang="en-US" sz="5400" b="1" dirty="0" smtClean="0"/>
              <a:t>then </a:t>
            </a:r>
            <a:r>
              <a:rPr lang="en-US" sz="5400" dirty="0" smtClean="0"/>
              <a:t>(</a:t>
            </a:r>
            <a:r>
              <a:rPr lang="en-US" sz="5400" dirty="0" err="1" smtClean="0"/>
              <a:t>writeln</a:t>
            </a:r>
            <a:r>
              <a:rPr lang="en-US" sz="5400" dirty="0" smtClean="0"/>
              <a:t>('NO'))</a:t>
            </a:r>
            <a:endParaRPr lang="ru-RU" sz="5400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1115616" y="2924944"/>
            <a:ext cx="7632218" cy="22159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800" b="1" dirty="0" smtClean="0">
                <a:ln>
                  <a:solidFill>
                    <a:sysClr val="windowText" lastClr="000000"/>
                  </a:solidFill>
                </a:ln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		10		3</a:t>
            </a:r>
            <a:endParaRPr lang="ru-RU" sz="13800" b="1" dirty="0">
              <a:ln>
                <a:solidFill>
                  <a:sysClr val="windowText" lastClr="000000"/>
                </a:solidFill>
              </a:ln>
              <a:solidFill>
                <a:srgbClr val="FF66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99095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strips dir="rd"/>
  </p:transition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323528" y="332656"/>
            <a:ext cx="8280920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/>
              <a:t>Задача №264. Мороженое</a:t>
            </a:r>
            <a:endParaRPr lang="ru-RU" sz="3200" dirty="0"/>
          </a:p>
          <a:p>
            <a:r>
              <a:rPr lang="ru-RU" sz="3200" dirty="0"/>
              <a:t> </a:t>
            </a:r>
          </a:p>
          <a:p>
            <a:r>
              <a:rPr lang="ru-RU" sz="3200" dirty="0"/>
              <a:t>В кафе мороженое продают по три шарика и по пять шариков. Можно ли купить ровно </a:t>
            </a:r>
            <a:r>
              <a:rPr lang="ru-RU" sz="3200" i="1" dirty="0"/>
              <a:t>k</a:t>
            </a:r>
            <a:r>
              <a:rPr lang="ru-RU" sz="3200" dirty="0"/>
              <a:t> шариков мороженого?</a:t>
            </a:r>
          </a:p>
          <a:p>
            <a:r>
              <a:rPr lang="ru-RU" sz="3200" dirty="0"/>
              <a:t>Входные данные</a:t>
            </a:r>
          </a:p>
          <a:p>
            <a:r>
              <a:rPr lang="ru-RU" sz="3200" dirty="0"/>
              <a:t>Вводится число </a:t>
            </a:r>
            <a:r>
              <a:rPr lang="ru-RU" sz="3200" i="1" dirty="0"/>
              <a:t>k</a:t>
            </a:r>
            <a:r>
              <a:rPr lang="ru-RU" sz="3200" dirty="0"/>
              <a:t> (целое, положительное)</a:t>
            </a:r>
          </a:p>
          <a:p>
            <a:r>
              <a:rPr lang="ru-RU" sz="3200" dirty="0"/>
              <a:t>Выходные данные</a:t>
            </a:r>
          </a:p>
          <a:p>
            <a:r>
              <a:rPr lang="ru-RU" sz="3200" dirty="0"/>
              <a:t>Программа должна вывести слово YES, если при таких условиях можно набрать ровно </a:t>
            </a:r>
            <a:r>
              <a:rPr lang="ru-RU" sz="3200" i="1" dirty="0"/>
              <a:t>k</a:t>
            </a:r>
            <a:r>
              <a:rPr lang="ru-RU" sz="3200" dirty="0"/>
              <a:t> шариков (не больше и не меньше), в противном случае - вывести NO.</a:t>
            </a:r>
          </a:p>
        </p:txBody>
      </p:sp>
    </p:spTree>
    <p:extLst>
      <p:ext uri="{BB962C8B-B14F-4D97-AF65-F5344CB8AC3E}">
        <p14:creationId xmlns:p14="http://schemas.microsoft.com/office/powerpoint/2010/main" val="2342698006"/>
      </p:ext>
    </p:extLst>
  </p:cSld>
  <p:clrMapOvr>
    <a:masterClrMapping/>
  </p:clrMapOvr>
  <p:transition>
    <p:strips dir="rd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260648"/>
            <a:ext cx="792088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 smtClean="0"/>
              <a:t>while </a:t>
            </a:r>
            <a:r>
              <a:rPr lang="en-US" sz="3600" dirty="0" smtClean="0"/>
              <a:t>m&gt;0 </a:t>
            </a:r>
            <a:r>
              <a:rPr lang="en-US" sz="3600" b="1" dirty="0" smtClean="0"/>
              <a:t>do begin</a:t>
            </a:r>
          </a:p>
          <a:p>
            <a:r>
              <a:rPr lang="ru-RU" sz="3600" dirty="0" smtClean="0"/>
              <a:t>			</a:t>
            </a:r>
            <a:r>
              <a:rPr lang="en-US" sz="3600" dirty="0" smtClean="0"/>
              <a:t>m:=m-n;</a:t>
            </a:r>
          </a:p>
          <a:p>
            <a:pPr lvl="1"/>
            <a:r>
              <a:rPr lang="ru-RU" sz="3600" b="1" dirty="0" smtClean="0"/>
              <a:t>			</a:t>
            </a:r>
            <a:r>
              <a:rPr lang="en-US" sz="3600" b="1" dirty="0" smtClean="0"/>
              <a:t>if </a:t>
            </a:r>
            <a:r>
              <a:rPr lang="en-US" sz="3600" dirty="0" smtClean="0"/>
              <a:t>m&gt;0 </a:t>
            </a:r>
            <a:r>
              <a:rPr lang="en-US" sz="3600" b="1" dirty="0" smtClean="0"/>
              <a:t>then </a:t>
            </a:r>
            <a:r>
              <a:rPr lang="en-US" sz="3600" dirty="0" smtClean="0"/>
              <a:t>m:=m+k;</a:t>
            </a:r>
          </a:p>
          <a:p>
            <a:r>
              <a:rPr lang="ru-RU" sz="3600" dirty="0" smtClean="0"/>
              <a:t>			</a:t>
            </a:r>
            <a:r>
              <a:rPr lang="en-US" sz="3600" dirty="0" smtClean="0"/>
              <a:t>s:=s+1;</a:t>
            </a:r>
          </a:p>
          <a:p>
            <a:pPr lvl="1"/>
            <a:r>
              <a:rPr lang="ru-RU" sz="3600" b="1" dirty="0" smtClean="0"/>
              <a:t>			</a:t>
            </a:r>
            <a:r>
              <a:rPr lang="en-US" sz="3600" b="1" dirty="0" smtClean="0"/>
              <a:t>end</a:t>
            </a:r>
            <a:r>
              <a:rPr lang="en-US" sz="3600" dirty="0" smtClean="0"/>
              <a:t>; </a:t>
            </a:r>
          </a:p>
          <a:p>
            <a:r>
              <a:rPr lang="ru-RU" sz="3600" dirty="0" smtClean="0"/>
              <a:t>			</a:t>
            </a:r>
            <a:r>
              <a:rPr lang="en-US" sz="3600" dirty="0" err="1" smtClean="0"/>
              <a:t>writeln</a:t>
            </a:r>
            <a:r>
              <a:rPr lang="en-US" sz="3600" dirty="0" smtClean="0"/>
              <a:t>(s);</a:t>
            </a:r>
          </a:p>
          <a:p>
            <a:r>
              <a:rPr lang="ru-RU" sz="3600" b="1" dirty="0" smtClean="0"/>
              <a:t>			</a:t>
            </a:r>
            <a:r>
              <a:rPr lang="en-US" sz="3600" b="1" dirty="0" smtClean="0"/>
              <a:t>end</a:t>
            </a:r>
            <a:r>
              <a:rPr lang="en-US" sz="3600" dirty="0" smtClean="0"/>
              <a:t>;             </a:t>
            </a:r>
            <a:endParaRPr lang="en-US" sz="36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305780" y="4797152"/>
            <a:ext cx="8244408" cy="101566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n-US" sz="6000" b="1" dirty="0">
                <a:ln>
                  <a:solidFill>
                    <a:sysClr val="windowText" lastClr="000000"/>
                  </a:solidFill>
                </a:ln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ru-RU" sz="6000" b="1" dirty="0">
                <a:ln>
                  <a:solidFill>
                    <a:sysClr val="windowText" lastClr="000000"/>
                  </a:solidFill>
                </a:ln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10</a:t>
            </a:r>
            <a:r>
              <a:rPr lang="en-US" sz="6000" b="1" dirty="0">
                <a:ln>
                  <a:solidFill>
                    <a:sysClr val="windowText" lastClr="000000"/>
                  </a:solidFill>
                </a:ln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00000000</a:t>
            </a:r>
            <a:r>
              <a:rPr lang="ru-RU" sz="6000" b="1" dirty="0">
                <a:ln>
                  <a:solidFill>
                    <a:sysClr val="windowText" lastClr="000000"/>
                  </a:solidFill>
                </a:ln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</a:t>
            </a:r>
            <a:r>
              <a:rPr lang="en-US" sz="6000" b="1" dirty="0">
                <a:ln>
                  <a:solidFill>
                    <a:sysClr val="windowText" lastClr="000000"/>
                  </a:solidFill>
                </a:ln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ru-RU" sz="6000" b="1" dirty="0">
              <a:ln>
                <a:solidFill>
                  <a:sysClr val="windowText" lastClr="000000"/>
                </a:solidFill>
              </a:ln>
              <a:solidFill>
                <a:srgbClr val="FF66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641272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strips dir="rd"/>
  </p:transition>
</p:sld>
</file>

<file path=ppt/theme/theme1.xml><?xml version="1.0" encoding="utf-8"?>
<a:theme xmlns:a="http://schemas.openxmlformats.org/drawingml/2006/main" name="TS010174328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Deluxe">
      <a:majorFont>
        <a:latin typeface="Corbel"/>
        <a:ea typeface=""/>
        <a:cs typeface=""/>
        <a:font script="Jpan" typeface="HGｺﾞｼｯｸM"/>
        <a:font script="Hang" typeface="HY엽서L"/>
        <a:font script="Hans" typeface="楷体_GB2312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楷体_GB2312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10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1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1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7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8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9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574</TotalTime>
  <Words>3130</Words>
  <Application>Microsoft Office PowerPoint</Application>
  <PresentationFormat>Экран (4:3)</PresentationFormat>
  <Paragraphs>1117</Paragraphs>
  <Slides>80</Slides>
  <Notes>4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80</vt:i4>
      </vt:variant>
    </vt:vector>
  </HeadingPairs>
  <TitlesOfParts>
    <vt:vector size="81" baseType="lpstr">
      <vt:lpstr>TS010174328</vt:lpstr>
      <vt:lpstr>Разбор и решение задач</vt:lpstr>
      <vt:lpstr>http://informatics.mccme.ru/</vt:lpstr>
      <vt:lpstr>Задачи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Программа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K    N   (1 ≤ K ≤ 100, 2 ≤ N ≤ 8)</vt:lpstr>
      <vt:lpstr>K    =     1</vt:lpstr>
      <vt:lpstr>K    =     1</vt:lpstr>
      <vt:lpstr>K    =     3</vt:lpstr>
      <vt:lpstr>K    =     3</vt:lpstr>
      <vt:lpstr>K    =     4</vt:lpstr>
      <vt:lpstr>K    =     4</vt:lpstr>
      <vt:lpstr>K    =     4</vt:lpstr>
      <vt:lpstr>K    =     5</vt:lpstr>
      <vt:lpstr>K    =     5</vt:lpstr>
      <vt:lpstr>K    =     5</vt:lpstr>
      <vt:lpstr>K    =     6</vt:lpstr>
      <vt:lpstr>Закономерность?????   ЕСТЬ???</vt:lpstr>
      <vt:lpstr>Вот она</vt:lpstr>
      <vt:lpstr>Презентация PowerPoint</vt:lpstr>
      <vt:lpstr>Презентация PowerPoint</vt:lpstr>
      <vt:lpstr>Презентация PowerPoint</vt:lpstr>
      <vt:lpstr>А      В      С      Х      У</vt:lpstr>
      <vt:lpstr>Презентация PowerPoint</vt:lpstr>
      <vt:lpstr>Презентация PowerPoint</vt:lpstr>
      <vt:lpstr>Презентация PowerPoint</vt:lpstr>
      <vt:lpstr>А      В</vt:lpstr>
      <vt:lpstr>Переберем все года от А до В</vt:lpstr>
      <vt:lpstr>Переберем все года от А до В</vt:lpstr>
      <vt:lpstr>Переберем все года от А до В</vt:lpstr>
      <vt:lpstr>Переберем все года от А до В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RePack, SanBuild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Решение задач</dc:title>
  <dc:creator>Наталья</dc:creator>
  <cp:lastModifiedBy>Наталья</cp:lastModifiedBy>
  <cp:revision>33</cp:revision>
  <dcterms:created xsi:type="dcterms:W3CDTF">2018-03-16T10:25:55Z</dcterms:created>
  <dcterms:modified xsi:type="dcterms:W3CDTF">2018-03-16T20:00:41Z</dcterms:modified>
</cp:coreProperties>
</file>