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91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72" r:id="rId13"/>
    <p:sldId id="273" r:id="rId14"/>
    <p:sldId id="267" r:id="rId15"/>
    <p:sldId id="266" r:id="rId16"/>
    <p:sldId id="268" r:id="rId17"/>
    <p:sldId id="269" r:id="rId18"/>
    <p:sldId id="271" r:id="rId19"/>
    <p:sldId id="274" r:id="rId20"/>
    <p:sldId id="270" r:id="rId21"/>
    <p:sldId id="276" r:id="rId22"/>
    <p:sldId id="277" r:id="rId23"/>
    <p:sldId id="29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9" Type="http://schemas.openxmlformats.org/officeDocument/2006/relationships/tags" Target="../tags/tag16.xml"/><Relationship Id="rId18" Type="http://schemas.openxmlformats.org/officeDocument/2006/relationships/tags" Target="../tags/tag15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microsoft.com/office/2007/relationships/hdphoto" Target="../media/image4.wdp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image" Target="../media/image5.png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image" Target="../media/image6.png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5" Type="http://schemas.openxmlformats.org/officeDocument/2006/relationships/tags" Target="../tags/tag44.xml"/><Relationship Id="rId14" Type="http://schemas.openxmlformats.org/officeDocument/2006/relationships/tags" Target="../tags/tag43.xml"/><Relationship Id="rId13" Type="http://schemas.openxmlformats.org/officeDocument/2006/relationships/tags" Target="../tags/tag42.xml"/><Relationship Id="rId12" Type="http://schemas.openxmlformats.org/officeDocument/2006/relationships/tags" Target="../tags/tag4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7" Type="http://schemas.openxmlformats.org/officeDocument/2006/relationships/tags" Target="../tags/tag89.xml"/><Relationship Id="rId16" Type="http://schemas.openxmlformats.org/officeDocument/2006/relationships/tags" Target="../tags/tag88.xml"/><Relationship Id="rId15" Type="http://schemas.openxmlformats.org/officeDocument/2006/relationships/tags" Target="../tags/tag87.xml"/><Relationship Id="rId14" Type="http://schemas.openxmlformats.org/officeDocument/2006/relationships/tags" Target="../tags/tag86.xml"/><Relationship Id="rId13" Type="http://schemas.openxmlformats.org/officeDocument/2006/relationships/tags" Target="../tags/tag85.xml"/><Relationship Id="rId12" Type="http://schemas.openxmlformats.org/officeDocument/2006/relationships/tags" Target="../tags/tag84.xml"/><Relationship Id="rId11" Type="http://schemas.openxmlformats.org/officeDocument/2006/relationships/tags" Target="../tags/tag83.xml"/><Relationship Id="rId10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3717925"/>
            <a:ext cx="8207375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4940300"/>
            <a:ext cx="8212138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5B608B6-7AE7-4E1E-888C-67611C377E10}" type="datetimeFigureOut">
              <a:rPr lang="ru-RU" smtClean="0"/>
            </a:fld>
            <a:endParaRPr lang="ru-RU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7C6A89F-2999-4901-A031-440E38D35C75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B608B6-7AE7-4E1E-888C-67611C377E10}" type="datetimeFigureOut">
              <a:rPr lang="ru-RU" smtClean="0"/>
            </a:fld>
            <a:endParaRPr lang="ru-RU" dirty="0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 dirty="0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7C6A89F-2999-4901-A031-440E38D35C75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B608B6-7AE7-4E1E-888C-67611C377E10}" type="datetimeFigureOut">
              <a:rPr lang="ru-RU" smtClean="0"/>
            </a:fld>
            <a:endParaRPr lang="ru-RU" dirty="0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 dirty="0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7C6A89F-2999-4901-A031-440E38D35C75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 26"/>
          <p:cNvSpPr/>
          <p:nvPr userDrawn="1">
            <p:custDataLst>
              <p:tags r:id="rId2"/>
            </p:custDataLst>
          </p:nvPr>
        </p:nvSpPr>
        <p:spPr>
          <a:xfrm>
            <a:off x="4260123" y="857250"/>
            <a:ext cx="4883877" cy="51435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255" h="10800">
                <a:moveTo>
                  <a:pt x="0" y="0"/>
                </a:moveTo>
                <a:lnTo>
                  <a:pt x="10255" y="0"/>
                </a:lnTo>
                <a:lnTo>
                  <a:pt x="10255" y="10800"/>
                </a:lnTo>
                <a:lnTo>
                  <a:pt x="7586" y="10800"/>
                </a:lnTo>
                <a:lnTo>
                  <a:pt x="7456" y="10341"/>
                </a:lnTo>
                <a:cubicBezTo>
                  <a:pt x="6188" y="6265"/>
                  <a:pt x="3660" y="2745"/>
                  <a:pt x="327" y="23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accent1">
                  <a:alpha val="0"/>
                </a:schemeClr>
              </a:gs>
              <a:gs pos="14000">
                <a:schemeClr val="accent1">
                  <a:alpha val="25000"/>
                </a:schemeClr>
              </a:gs>
            </a:gsLst>
            <a:lin ang="888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1350">
              <a:sym typeface="+mn-lt"/>
            </a:endParaRPr>
          </a:p>
        </p:txBody>
      </p:sp>
      <p:sp>
        <p:nvSpPr>
          <p:cNvPr id="8" name="任意多边形: 形状 7"/>
          <p:cNvSpPr/>
          <p:nvPr userDrawn="1">
            <p:custDataLst>
              <p:tags r:id="rId3"/>
            </p:custDataLst>
          </p:nvPr>
        </p:nvSpPr>
        <p:spPr>
          <a:xfrm flipV="1">
            <a:off x="0" y="4973204"/>
            <a:ext cx="1375272" cy="1027547"/>
          </a:xfrm>
          <a:custGeom>
            <a:avLst/>
            <a:gdLst>
              <a:gd name="connsiteX0" fmla="*/ 0 w 2471453"/>
              <a:gd name="connsiteY0" fmla="*/ 0 h 1846568"/>
              <a:gd name="connsiteX1" fmla="*/ 2471453 w 2471453"/>
              <a:gd name="connsiteY1" fmla="*/ 0 h 1846568"/>
              <a:gd name="connsiteX2" fmla="*/ 2462477 w 2471453"/>
              <a:gd name="connsiteY2" fmla="*/ 34908 h 1846568"/>
              <a:gd name="connsiteX3" fmla="*/ 0 w 2471453"/>
              <a:gd name="connsiteY3" fmla="*/ 1846568 h 184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1453" h="1846568">
                <a:moveTo>
                  <a:pt x="0" y="0"/>
                </a:moveTo>
                <a:lnTo>
                  <a:pt x="2471453" y="0"/>
                </a:lnTo>
                <a:lnTo>
                  <a:pt x="2462477" y="34908"/>
                </a:lnTo>
                <a:cubicBezTo>
                  <a:pt x="2136022" y="1084493"/>
                  <a:pt x="1157008" y="1846568"/>
                  <a:pt x="0" y="1846568"/>
                </a:cubicBezTo>
                <a:close/>
              </a:path>
            </a:pathLst>
          </a:custGeom>
          <a:gradFill flip="none" rotWithShape="1">
            <a:gsLst>
              <a:gs pos="93000">
                <a:schemeClr val="accent1">
                  <a:alpha val="0"/>
                </a:schemeClr>
              </a:gs>
              <a:gs pos="14000">
                <a:schemeClr val="accent1">
                  <a:alpha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350"/>
          </a:p>
        </p:txBody>
      </p:sp>
      <p:sp>
        <p:nvSpPr>
          <p:cNvPr id="12" name="任意多边形: 形状 11"/>
          <p:cNvSpPr/>
          <p:nvPr userDrawn="1">
            <p:custDataLst>
              <p:tags r:id="rId4"/>
            </p:custDataLst>
          </p:nvPr>
        </p:nvSpPr>
        <p:spPr>
          <a:xfrm>
            <a:off x="8299953" y="5400759"/>
            <a:ext cx="295169" cy="46506"/>
          </a:xfrm>
          <a:custGeom>
            <a:avLst/>
            <a:gdLst>
              <a:gd name="connsiteX0" fmla="*/ 362554 w 393558"/>
              <a:gd name="connsiteY0" fmla="*/ 0 h 62008"/>
              <a:gd name="connsiteX1" fmla="*/ 393558 w 393558"/>
              <a:gd name="connsiteY1" fmla="*/ 31004 h 62008"/>
              <a:gd name="connsiteX2" fmla="*/ 362554 w 393558"/>
              <a:gd name="connsiteY2" fmla="*/ 62008 h 62008"/>
              <a:gd name="connsiteX3" fmla="*/ 331550 w 393558"/>
              <a:gd name="connsiteY3" fmla="*/ 31004 h 62008"/>
              <a:gd name="connsiteX4" fmla="*/ 362554 w 393558"/>
              <a:gd name="connsiteY4" fmla="*/ 0 h 62008"/>
              <a:gd name="connsiteX5" fmla="*/ 252037 w 393558"/>
              <a:gd name="connsiteY5" fmla="*/ 0 h 62008"/>
              <a:gd name="connsiteX6" fmla="*/ 283041 w 393558"/>
              <a:gd name="connsiteY6" fmla="*/ 31004 h 62008"/>
              <a:gd name="connsiteX7" fmla="*/ 252037 w 393558"/>
              <a:gd name="connsiteY7" fmla="*/ 62008 h 62008"/>
              <a:gd name="connsiteX8" fmla="*/ 221033 w 393558"/>
              <a:gd name="connsiteY8" fmla="*/ 31004 h 62008"/>
              <a:gd name="connsiteX9" fmla="*/ 252037 w 393558"/>
              <a:gd name="connsiteY9" fmla="*/ 0 h 62008"/>
              <a:gd name="connsiteX10" fmla="*/ 141521 w 393558"/>
              <a:gd name="connsiteY10" fmla="*/ 0 h 62008"/>
              <a:gd name="connsiteX11" fmla="*/ 172525 w 393558"/>
              <a:gd name="connsiteY11" fmla="*/ 31004 h 62008"/>
              <a:gd name="connsiteX12" fmla="*/ 141521 w 393558"/>
              <a:gd name="connsiteY12" fmla="*/ 62008 h 62008"/>
              <a:gd name="connsiteX13" fmla="*/ 110517 w 393558"/>
              <a:gd name="connsiteY13" fmla="*/ 31004 h 62008"/>
              <a:gd name="connsiteX14" fmla="*/ 141521 w 393558"/>
              <a:gd name="connsiteY14" fmla="*/ 0 h 62008"/>
              <a:gd name="connsiteX15" fmla="*/ 31004 w 393558"/>
              <a:gd name="connsiteY15" fmla="*/ 0 h 62008"/>
              <a:gd name="connsiteX16" fmla="*/ 62008 w 393558"/>
              <a:gd name="connsiteY16" fmla="*/ 31004 h 62008"/>
              <a:gd name="connsiteX17" fmla="*/ 31004 w 393558"/>
              <a:gd name="connsiteY17" fmla="*/ 62008 h 62008"/>
              <a:gd name="connsiteX18" fmla="*/ 0 w 393558"/>
              <a:gd name="connsiteY18" fmla="*/ 31004 h 62008"/>
              <a:gd name="connsiteX19" fmla="*/ 31004 w 393558"/>
              <a:gd name="connsiteY19" fmla="*/ 0 h 6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3558" h="62008">
                <a:moveTo>
                  <a:pt x="362554" y="0"/>
                </a:moveTo>
                <a:cubicBezTo>
                  <a:pt x="379677" y="0"/>
                  <a:pt x="393558" y="13881"/>
                  <a:pt x="393558" y="31004"/>
                </a:cubicBezTo>
                <a:cubicBezTo>
                  <a:pt x="393558" y="48127"/>
                  <a:pt x="379677" y="62008"/>
                  <a:pt x="362554" y="62008"/>
                </a:cubicBezTo>
                <a:cubicBezTo>
                  <a:pt x="345431" y="62008"/>
                  <a:pt x="331550" y="48127"/>
                  <a:pt x="331550" y="31004"/>
                </a:cubicBezTo>
                <a:cubicBezTo>
                  <a:pt x="331550" y="13881"/>
                  <a:pt x="345431" y="0"/>
                  <a:pt x="362554" y="0"/>
                </a:cubicBezTo>
                <a:close/>
                <a:moveTo>
                  <a:pt x="252037" y="0"/>
                </a:moveTo>
                <a:cubicBezTo>
                  <a:pt x="269160" y="0"/>
                  <a:pt x="283041" y="13881"/>
                  <a:pt x="283041" y="31004"/>
                </a:cubicBezTo>
                <a:cubicBezTo>
                  <a:pt x="283041" y="48127"/>
                  <a:pt x="269160" y="62008"/>
                  <a:pt x="252037" y="62008"/>
                </a:cubicBezTo>
                <a:cubicBezTo>
                  <a:pt x="234914" y="62008"/>
                  <a:pt x="221033" y="48127"/>
                  <a:pt x="221033" y="31004"/>
                </a:cubicBezTo>
                <a:cubicBezTo>
                  <a:pt x="221033" y="13881"/>
                  <a:pt x="234914" y="0"/>
                  <a:pt x="252037" y="0"/>
                </a:cubicBezTo>
                <a:close/>
                <a:moveTo>
                  <a:pt x="141521" y="0"/>
                </a:moveTo>
                <a:cubicBezTo>
                  <a:pt x="158644" y="0"/>
                  <a:pt x="172525" y="13881"/>
                  <a:pt x="172525" y="31004"/>
                </a:cubicBezTo>
                <a:cubicBezTo>
                  <a:pt x="172525" y="48127"/>
                  <a:pt x="158644" y="62008"/>
                  <a:pt x="141521" y="62008"/>
                </a:cubicBezTo>
                <a:cubicBezTo>
                  <a:pt x="124398" y="62008"/>
                  <a:pt x="110517" y="48127"/>
                  <a:pt x="110517" y="31004"/>
                </a:cubicBezTo>
                <a:cubicBezTo>
                  <a:pt x="110517" y="13881"/>
                  <a:pt x="124398" y="0"/>
                  <a:pt x="141521" y="0"/>
                </a:cubicBezTo>
                <a:close/>
                <a:moveTo>
                  <a:pt x="31004" y="0"/>
                </a:moveTo>
                <a:cubicBezTo>
                  <a:pt x="48127" y="0"/>
                  <a:pt x="62008" y="13881"/>
                  <a:pt x="62008" y="31004"/>
                </a:cubicBezTo>
                <a:cubicBezTo>
                  <a:pt x="62008" y="48127"/>
                  <a:pt x="48127" y="62008"/>
                  <a:pt x="31004" y="62008"/>
                </a:cubicBezTo>
                <a:cubicBezTo>
                  <a:pt x="13881" y="62008"/>
                  <a:pt x="0" y="48127"/>
                  <a:pt x="0" y="31004"/>
                </a:cubicBezTo>
                <a:cubicBezTo>
                  <a:pt x="0" y="13881"/>
                  <a:pt x="13881" y="0"/>
                  <a:pt x="310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1" name="椭圆 20"/>
          <p:cNvSpPr/>
          <p:nvPr userDrawn="1">
            <p:custDataLst>
              <p:tags r:id="rId5"/>
            </p:custDataLst>
          </p:nvPr>
        </p:nvSpPr>
        <p:spPr>
          <a:xfrm>
            <a:off x="4974749" y="1696596"/>
            <a:ext cx="3502513" cy="3502508"/>
          </a:xfrm>
          <a:prstGeom prst="ellipse">
            <a:avLst/>
          </a:pr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2" name="椭圆 21"/>
          <p:cNvSpPr/>
          <p:nvPr userDrawn="1">
            <p:custDataLst>
              <p:tags r:id="rId6"/>
            </p:custDataLst>
          </p:nvPr>
        </p:nvSpPr>
        <p:spPr>
          <a:xfrm>
            <a:off x="7441994" y="3625472"/>
            <a:ext cx="1107073" cy="11070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椭圆 22"/>
          <p:cNvSpPr/>
          <p:nvPr userDrawn="1">
            <p:custDataLst>
              <p:tags r:id="rId7"/>
            </p:custDataLst>
          </p:nvPr>
        </p:nvSpPr>
        <p:spPr>
          <a:xfrm>
            <a:off x="5200650" y="1922498"/>
            <a:ext cx="3050709" cy="3050705"/>
          </a:xfrm>
          <a:prstGeom prst="ellipse">
            <a:avLst/>
          </a:prstGeom>
          <a:gradFill>
            <a:gsLst>
              <a:gs pos="87000">
                <a:schemeClr val="accent1"/>
              </a:gs>
              <a:gs pos="74000">
                <a:schemeClr val="accent1">
                  <a:lumMod val="60000"/>
                  <a:lumOff val="40000"/>
                </a:schemeClr>
              </a:gs>
              <a:gs pos="21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 w="19050" cap="flat">
            <a:solidFill>
              <a:schemeClr val="bg2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5" name="椭圆 24"/>
          <p:cNvSpPr/>
          <p:nvPr userDrawn="1">
            <p:custDataLst>
              <p:tags r:id="rId8"/>
            </p:custDataLst>
          </p:nvPr>
        </p:nvSpPr>
        <p:spPr>
          <a:xfrm>
            <a:off x="5689700" y="4627002"/>
            <a:ext cx="469298" cy="4692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6" name="图片 25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0202" y="1139773"/>
            <a:ext cx="2088734" cy="3707502"/>
          </a:xfrm>
          <a:prstGeom prst="rect">
            <a:avLst/>
          </a:prstGeom>
        </p:spPr>
      </p:pic>
      <p:sp>
        <p:nvSpPr>
          <p:cNvPr id="13" name="椭圆 12"/>
          <p:cNvSpPr/>
          <p:nvPr userDrawn="1">
            <p:custDataLst>
              <p:tags r:id="rId12"/>
            </p:custDataLst>
          </p:nvPr>
        </p:nvSpPr>
        <p:spPr>
          <a:xfrm>
            <a:off x="7899935" y="2138642"/>
            <a:ext cx="154527" cy="15452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椭圆 14"/>
          <p:cNvSpPr/>
          <p:nvPr userDrawn="1">
            <p:custDataLst>
              <p:tags r:id="rId13"/>
            </p:custDataLst>
          </p:nvPr>
        </p:nvSpPr>
        <p:spPr>
          <a:xfrm>
            <a:off x="8414975" y="2454185"/>
            <a:ext cx="331940" cy="331940"/>
          </a:xfrm>
          <a:prstGeom prst="ellipse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4"/>
            </p:custDataLst>
          </p:nvPr>
        </p:nvSpPr>
        <p:spPr>
          <a:xfrm>
            <a:off x="628650" y="1763554"/>
            <a:ext cx="4346258" cy="2140744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3900" b="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>
              <a:latin typeface="+mj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6457950" y="5624513"/>
            <a:ext cx="2057400" cy="273844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8"/>
            </p:custDataLst>
          </p:nvPr>
        </p:nvSpPr>
        <p:spPr>
          <a:xfrm>
            <a:off x="628649" y="1235250"/>
            <a:ext cx="2160000" cy="378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9"/>
            </p:custDataLst>
          </p:nvPr>
        </p:nvSpPr>
        <p:spPr>
          <a:xfrm>
            <a:off x="628649" y="4099905"/>
            <a:ext cx="2160000" cy="432000"/>
          </a:xfrm>
          <a:prstGeom prst="roundRect">
            <a:avLst>
              <a:gd name="adj" fmla="val 50000"/>
            </a:avLst>
          </a:prstGeom>
          <a:gradFill>
            <a:gsLst>
              <a:gs pos="69000">
                <a:schemeClr val="accent1"/>
              </a:gs>
              <a:gs pos="6000">
                <a:schemeClr val="accent2"/>
              </a:gs>
            </a:gsLst>
            <a:lin ang="2700000" scaled="1"/>
          </a:gradFill>
          <a:effectLst>
            <a:outerShdw blurRad="127000" dist="127000" dir="2700000" algn="tl" rotWithShape="0">
              <a:schemeClr val="accent1">
                <a:alpha val="30000"/>
              </a:schemeClr>
            </a:outerShdw>
          </a:effectLst>
        </p:spPr>
        <p:txBody>
          <a:bodyPr wrap="square" rtlCol="0" anchor="ctr" anchorCtr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350" b="1" dirty="0">
                <a:solidFill>
                  <a:srgbClr val="FFFFFF"/>
                </a:solidFill>
                <a:latin typeface="+mn-lt"/>
              </a:defRPr>
            </a:lvl1pPr>
          </a:lstStyle>
          <a:p>
            <a:pPr marL="0" lvl="0" algn="ctr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lt"/>
                <a:cs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 sz="1500">
                <a:latin typeface="+mn-lt"/>
                <a:cs typeface="+mn-lt"/>
              </a:defRPr>
            </a:lvl1pPr>
            <a:lvl2pPr>
              <a:defRPr sz="135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gradFill flip="none" rotWithShape="1">
            <a:gsLst>
              <a:gs pos="93000">
                <a:schemeClr val="accent1">
                  <a:alpha val="0"/>
                </a:schemeClr>
              </a:gs>
              <a:gs pos="14000">
                <a:schemeClr val="accent1">
                  <a:alpha val="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1350">
              <a:sym typeface="+mn-lt"/>
            </a:endParaRPr>
          </a:p>
        </p:txBody>
      </p:sp>
      <p:sp>
        <p:nvSpPr>
          <p:cNvPr id="3" name="矩形: 圆顶角 2"/>
          <p:cNvSpPr/>
          <p:nvPr userDrawn="1">
            <p:custDataLst>
              <p:tags r:id="rId3"/>
            </p:custDataLst>
          </p:nvPr>
        </p:nvSpPr>
        <p:spPr>
          <a:xfrm>
            <a:off x="0" y="5593556"/>
            <a:ext cx="9144000" cy="407194"/>
          </a:xfrm>
          <a:prstGeom prst="round2SameRect">
            <a:avLst>
              <a:gd name="adj1" fmla="val 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图片 3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468484" y="857250"/>
            <a:ext cx="1675517" cy="1541092"/>
          </a:xfrm>
          <a:prstGeom prst="rect">
            <a:avLst/>
          </a:prstGeom>
        </p:spPr>
      </p:pic>
      <p:sp>
        <p:nvSpPr>
          <p:cNvPr id="6" name="任意多边形: 形状 5"/>
          <p:cNvSpPr/>
          <p:nvPr userDrawn="1">
            <p:custDataLst>
              <p:tags r:id="rId6"/>
            </p:custDataLst>
          </p:nvPr>
        </p:nvSpPr>
        <p:spPr>
          <a:xfrm>
            <a:off x="0" y="857250"/>
            <a:ext cx="725794" cy="725794"/>
          </a:xfrm>
          <a:custGeom>
            <a:avLst/>
            <a:gdLst>
              <a:gd name="connsiteX0" fmla="*/ 0 w 900113"/>
              <a:gd name="connsiteY0" fmla="*/ 0 h 900113"/>
              <a:gd name="connsiteX1" fmla="*/ 900113 w 900113"/>
              <a:gd name="connsiteY1" fmla="*/ 0 h 900113"/>
              <a:gd name="connsiteX2" fmla="*/ 0 w 900113"/>
              <a:gd name="connsiteY2" fmla="*/ 900113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0113" h="900113">
                <a:moveTo>
                  <a:pt x="0" y="0"/>
                </a:moveTo>
                <a:lnTo>
                  <a:pt x="900113" y="0"/>
                </a:lnTo>
                <a:cubicBezTo>
                  <a:pt x="900113" y="497119"/>
                  <a:pt x="497119" y="900113"/>
                  <a:pt x="0" y="900113"/>
                </a:cubicBezTo>
                <a:close/>
              </a:path>
            </a:pathLst>
          </a:custGeom>
          <a:gradFill flip="none" rotWithShape="1">
            <a:gsLst>
              <a:gs pos="93000">
                <a:schemeClr val="accent1">
                  <a:alpha val="0"/>
                </a:schemeClr>
              </a:gs>
              <a:gs pos="14000">
                <a:schemeClr val="accent1">
                  <a:alpha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1350">
              <a:sym typeface="+mn-lt"/>
            </a:endParaRPr>
          </a:p>
        </p:txBody>
      </p:sp>
      <p:sp>
        <p:nvSpPr>
          <p:cNvPr id="12" name="任意多边形: 形状 11"/>
          <p:cNvSpPr/>
          <p:nvPr userDrawn="1">
            <p:custDataLst>
              <p:tags r:id="rId7"/>
            </p:custDataLst>
          </p:nvPr>
        </p:nvSpPr>
        <p:spPr>
          <a:xfrm>
            <a:off x="8252328" y="5773899"/>
            <a:ext cx="295169" cy="46506"/>
          </a:xfrm>
          <a:custGeom>
            <a:avLst/>
            <a:gdLst>
              <a:gd name="connsiteX0" fmla="*/ 362554 w 393558"/>
              <a:gd name="connsiteY0" fmla="*/ 0 h 62008"/>
              <a:gd name="connsiteX1" fmla="*/ 393558 w 393558"/>
              <a:gd name="connsiteY1" fmla="*/ 31004 h 62008"/>
              <a:gd name="connsiteX2" fmla="*/ 362554 w 393558"/>
              <a:gd name="connsiteY2" fmla="*/ 62008 h 62008"/>
              <a:gd name="connsiteX3" fmla="*/ 331550 w 393558"/>
              <a:gd name="connsiteY3" fmla="*/ 31004 h 62008"/>
              <a:gd name="connsiteX4" fmla="*/ 362554 w 393558"/>
              <a:gd name="connsiteY4" fmla="*/ 0 h 62008"/>
              <a:gd name="connsiteX5" fmla="*/ 252037 w 393558"/>
              <a:gd name="connsiteY5" fmla="*/ 0 h 62008"/>
              <a:gd name="connsiteX6" fmla="*/ 283041 w 393558"/>
              <a:gd name="connsiteY6" fmla="*/ 31004 h 62008"/>
              <a:gd name="connsiteX7" fmla="*/ 252037 w 393558"/>
              <a:gd name="connsiteY7" fmla="*/ 62008 h 62008"/>
              <a:gd name="connsiteX8" fmla="*/ 221033 w 393558"/>
              <a:gd name="connsiteY8" fmla="*/ 31004 h 62008"/>
              <a:gd name="connsiteX9" fmla="*/ 252037 w 393558"/>
              <a:gd name="connsiteY9" fmla="*/ 0 h 62008"/>
              <a:gd name="connsiteX10" fmla="*/ 141521 w 393558"/>
              <a:gd name="connsiteY10" fmla="*/ 0 h 62008"/>
              <a:gd name="connsiteX11" fmla="*/ 172525 w 393558"/>
              <a:gd name="connsiteY11" fmla="*/ 31004 h 62008"/>
              <a:gd name="connsiteX12" fmla="*/ 141521 w 393558"/>
              <a:gd name="connsiteY12" fmla="*/ 62008 h 62008"/>
              <a:gd name="connsiteX13" fmla="*/ 110517 w 393558"/>
              <a:gd name="connsiteY13" fmla="*/ 31004 h 62008"/>
              <a:gd name="connsiteX14" fmla="*/ 141521 w 393558"/>
              <a:gd name="connsiteY14" fmla="*/ 0 h 62008"/>
              <a:gd name="connsiteX15" fmla="*/ 31004 w 393558"/>
              <a:gd name="connsiteY15" fmla="*/ 0 h 62008"/>
              <a:gd name="connsiteX16" fmla="*/ 62008 w 393558"/>
              <a:gd name="connsiteY16" fmla="*/ 31004 h 62008"/>
              <a:gd name="connsiteX17" fmla="*/ 31004 w 393558"/>
              <a:gd name="connsiteY17" fmla="*/ 62008 h 62008"/>
              <a:gd name="connsiteX18" fmla="*/ 0 w 393558"/>
              <a:gd name="connsiteY18" fmla="*/ 31004 h 62008"/>
              <a:gd name="connsiteX19" fmla="*/ 31004 w 393558"/>
              <a:gd name="connsiteY19" fmla="*/ 0 h 6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3558" h="62008">
                <a:moveTo>
                  <a:pt x="362554" y="0"/>
                </a:moveTo>
                <a:cubicBezTo>
                  <a:pt x="379677" y="0"/>
                  <a:pt x="393558" y="13881"/>
                  <a:pt x="393558" y="31004"/>
                </a:cubicBezTo>
                <a:cubicBezTo>
                  <a:pt x="393558" y="48127"/>
                  <a:pt x="379677" y="62008"/>
                  <a:pt x="362554" y="62008"/>
                </a:cubicBezTo>
                <a:cubicBezTo>
                  <a:pt x="345431" y="62008"/>
                  <a:pt x="331550" y="48127"/>
                  <a:pt x="331550" y="31004"/>
                </a:cubicBezTo>
                <a:cubicBezTo>
                  <a:pt x="331550" y="13881"/>
                  <a:pt x="345431" y="0"/>
                  <a:pt x="362554" y="0"/>
                </a:cubicBezTo>
                <a:close/>
                <a:moveTo>
                  <a:pt x="252037" y="0"/>
                </a:moveTo>
                <a:cubicBezTo>
                  <a:pt x="269160" y="0"/>
                  <a:pt x="283041" y="13881"/>
                  <a:pt x="283041" y="31004"/>
                </a:cubicBezTo>
                <a:cubicBezTo>
                  <a:pt x="283041" y="48127"/>
                  <a:pt x="269160" y="62008"/>
                  <a:pt x="252037" y="62008"/>
                </a:cubicBezTo>
                <a:cubicBezTo>
                  <a:pt x="234914" y="62008"/>
                  <a:pt x="221033" y="48127"/>
                  <a:pt x="221033" y="31004"/>
                </a:cubicBezTo>
                <a:cubicBezTo>
                  <a:pt x="221033" y="13881"/>
                  <a:pt x="234914" y="0"/>
                  <a:pt x="252037" y="0"/>
                </a:cubicBezTo>
                <a:close/>
                <a:moveTo>
                  <a:pt x="141521" y="0"/>
                </a:moveTo>
                <a:cubicBezTo>
                  <a:pt x="158644" y="0"/>
                  <a:pt x="172525" y="13881"/>
                  <a:pt x="172525" y="31004"/>
                </a:cubicBezTo>
                <a:cubicBezTo>
                  <a:pt x="172525" y="48127"/>
                  <a:pt x="158644" y="62008"/>
                  <a:pt x="141521" y="62008"/>
                </a:cubicBezTo>
                <a:cubicBezTo>
                  <a:pt x="124398" y="62008"/>
                  <a:pt x="110517" y="48127"/>
                  <a:pt x="110517" y="31004"/>
                </a:cubicBezTo>
                <a:cubicBezTo>
                  <a:pt x="110517" y="13881"/>
                  <a:pt x="124398" y="0"/>
                  <a:pt x="141521" y="0"/>
                </a:cubicBezTo>
                <a:close/>
                <a:moveTo>
                  <a:pt x="31004" y="0"/>
                </a:moveTo>
                <a:cubicBezTo>
                  <a:pt x="48127" y="0"/>
                  <a:pt x="62008" y="13881"/>
                  <a:pt x="62008" y="31004"/>
                </a:cubicBezTo>
                <a:cubicBezTo>
                  <a:pt x="62008" y="48127"/>
                  <a:pt x="48127" y="62008"/>
                  <a:pt x="31004" y="62008"/>
                </a:cubicBezTo>
                <a:cubicBezTo>
                  <a:pt x="13881" y="62008"/>
                  <a:pt x="0" y="48127"/>
                  <a:pt x="0" y="31004"/>
                </a:cubicBezTo>
                <a:cubicBezTo>
                  <a:pt x="0" y="13881"/>
                  <a:pt x="13881" y="0"/>
                  <a:pt x="31004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cxnSp>
        <p:nvCxnSpPr>
          <p:cNvPr id="13" name="直接连接符 12"/>
          <p:cNvCxnSpPr/>
          <p:nvPr userDrawn="1">
            <p:custDataLst>
              <p:tags r:id="rId8"/>
            </p:custDataLst>
          </p:nvPr>
        </p:nvCxnSpPr>
        <p:spPr>
          <a:xfrm>
            <a:off x="594316" y="5797152"/>
            <a:ext cx="7433372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630079" y="1423511"/>
            <a:ext cx="3580448" cy="811054"/>
          </a:xfrm>
        </p:spPr>
        <p:txBody>
          <a:bodyPr wrap="square" anchor="ctr" anchorCtr="0">
            <a:normAutofit/>
          </a:bodyPr>
          <a:lstStyle>
            <a:lvl1pPr>
              <a:defRPr sz="4500" b="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gradFill flip="none" rotWithShape="1">
            <a:gsLst>
              <a:gs pos="93000">
                <a:schemeClr val="accent1">
                  <a:alpha val="0"/>
                </a:schemeClr>
              </a:gs>
              <a:gs pos="14000">
                <a:schemeClr val="accent1">
                  <a:alpha val="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1350">
              <a:sym typeface="+mn-lt"/>
            </a:endParaRPr>
          </a:p>
        </p:txBody>
      </p:sp>
      <p:sp>
        <p:nvSpPr>
          <p:cNvPr id="7" name="任意多边形: 形状 6"/>
          <p:cNvSpPr/>
          <p:nvPr userDrawn="1">
            <p:custDataLst>
              <p:tags r:id="rId3"/>
            </p:custDataLst>
          </p:nvPr>
        </p:nvSpPr>
        <p:spPr>
          <a:xfrm>
            <a:off x="0" y="857250"/>
            <a:ext cx="1734713" cy="1296107"/>
          </a:xfrm>
          <a:custGeom>
            <a:avLst/>
            <a:gdLst>
              <a:gd name="connsiteX0" fmla="*/ 0 w 2471453"/>
              <a:gd name="connsiteY0" fmla="*/ 0 h 1846568"/>
              <a:gd name="connsiteX1" fmla="*/ 2471453 w 2471453"/>
              <a:gd name="connsiteY1" fmla="*/ 0 h 1846568"/>
              <a:gd name="connsiteX2" fmla="*/ 2462477 w 2471453"/>
              <a:gd name="connsiteY2" fmla="*/ 34908 h 1846568"/>
              <a:gd name="connsiteX3" fmla="*/ 0 w 2471453"/>
              <a:gd name="connsiteY3" fmla="*/ 1846568 h 184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1453" h="1846568">
                <a:moveTo>
                  <a:pt x="0" y="0"/>
                </a:moveTo>
                <a:lnTo>
                  <a:pt x="2471453" y="0"/>
                </a:lnTo>
                <a:lnTo>
                  <a:pt x="2462477" y="34908"/>
                </a:lnTo>
                <a:cubicBezTo>
                  <a:pt x="2136022" y="1084493"/>
                  <a:pt x="1157008" y="1846568"/>
                  <a:pt x="0" y="1846568"/>
                </a:cubicBezTo>
                <a:close/>
              </a:path>
            </a:pathLst>
          </a:custGeom>
          <a:gradFill flip="none" rotWithShape="1">
            <a:gsLst>
              <a:gs pos="93000">
                <a:schemeClr val="accent1">
                  <a:alpha val="0"/>
                </a:schemeClr>
              </a:gs>
              <a:gs pos="14000">
                <a:schemeClr val="accent1">
                  <a:alpha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350"/>
          </a:p>
        </p:txBody>
      </p:sp>
      <p:sp>
        <p:nvSpPr>
          <p:cNvPr id="10" name="任意多边形: 形状 9"/>
          <p:cNvSpPr/>
          <p:nvPr userDrawn="1">
            <p:custDataLst>
              <p:tags r:id="rId4"/>
            </p:custDataLst>
          </p:nvPr>
        </p:nvSpPr>
        <p:spPr>
          <a:xfrm flipH="1">
            <a:off x="6330581" y="857250"/>
            <a:ext cx="2813419" cy="5143499"/>
          </a:xfrm>
          <a:custGeom>
            <a:avLst/>
            <a:gdLst>
              <a:gd name="connsiteX0" fmla="*/ 3003994 w 3751225"/>
              <a:gd name="connsiteY0" fmla="*/ 0 h 6857999"/>
              <a:gd name="connsiteX1" fmla="*/ 0 w 3751225"/>
              <a:gd name="connsiteY1" fmla="*/ 0 h 6857999"/>
              <a:gd name="connsiteX2" fmla="*/ 0 w 3751225"/>
              <a:gd name="connsiteY2" fmla="*/ 6857999 h 6857999"/>
              <a:gd name="connsiteX3" fmla="*/ 3020110 w 3751225"/>
              <a:gd name="connsiteY3" fmla="*/ 6857999 h 6857999"/>
              <a:gd name="connsiteX4" fmla="*/ 3057986 w 3751225"/>
              <a:gd name="connsiteY4" fmla="*/ 6775236 h 6857999"/>
              <a:gd name="connsiteX5" fmla="*/ 3751225 w 3751225"/>
              <a:gd name="connsiteY5" fmla="*/ 3446609 h 6857999"/>
              <a:gd name="connsiteX6" fmla="*/ 3057986 w 3751225"/>
              <a:gd name="connsiteY6" fmla="*/ 11798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1225" h="6857999">
                <a:moveTo>
                  <a:pt x="3003994" y="0"/>
                </a:moveTo>
                <a:lnTo>
                  <a:pt x="0" y="0"/>
                </a:lnTo>
                <a:lnTo>
                  <a:pt x="0" y="6857999"/>
                </a:lnTo>
                <a:lnTo>
                  <a:pt x="3020110" y="6857999"/>
                </a:lnTo>
                <a:lnTo>
                  <a:pt x="3057986" y="6775236"/>
                </a:lnTo>
                <a:cubicBezTo>
                  <a:pt x="3503852" y="5756057"/>
                  <a:pt x="3751225" y="4630222"/>
                  <a:pt x="3751225" y="3446609"/>
                </a:cubicBezTo>
                <a:cubicBezTo>
                  <a:pt x="3751225" y="2262995"/>
                  <a:pt x="3503852" y="1137160"/>
                  <a:pt x="3057986" y="1179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任意多边形: 形状 10"/>
          <p:cNvSpPr/>
          <p:nvPr userDrawn="1">
            <p:custDataLst>
              <p:tags r:id="rId5"/>
            </p:custDataLst>
          </p:nvPr>
        </p:nvSpPr>
        <p:spPr>
          <a:xfrm>
            <a:off x="548879" y="1403747"/>
            <a:ext cx="8046245" cy="4050506"/>
          </a:xfrm>
          <a:custGeom>
            <a:avLst/>
            <a:gdLst>
              <a:gd name="connsiteX0" fmla="*/ 0 w 10559537"/>
              <a:gd name="connsiteY0" fmla="*/ 0 h 5400675"/>
              <a:gd name="connsiteX1" fmla="*/ 624106 w 10559537"/>
              <a:gd name="connsiteY1" fmla="*/ 0 h 5400675"/>
              <a:gd name="connsiteX2" fmla="*/ 3437690 w 10559537"/>
              <a:gd name="connsiteY2" fmla="*/ 0 h 5400675"/>
              <a:gd name="connsiteX3" fmla="*/ 10053980 w 10559537"/>
              <a:gd name="connsiteY3" fmla="*/ 0 h 5400675"/>
              <a:gd name="connsiteX4" fmla="*/ 10559537 w 10559537"/>
              <a:gd name="connsiteY4" fmla="*/ 505557 h 5400675"/>
              <a:gd name="connsiteX5" fmla="*/ 10559537 w 10559537"/>
              <a:gd name="connsiteY5" fmla="*/ 4895118 h 5400675"/>
              <a:gd name="connsiteX6" fmla="*/ 10053980 w 10559537"/>
              <a:gd name="connsiteY6" fmla="*/ 5400675 h 5400675"/>
              <a:gd name="connsiteX7" fmla="*/ 3437690 w 10559537"/>
              <a:gd name="connsiteY7" fmla="*/ 5400675 h 5400675"/>
              <a:gd name="connsiteX8" fmla="*/ 624106 w 10559537"/>
              <a:gd name="connsiteY8" fmla="*/ 5400675 h 5400675"/>
              <a:gd name="connsiteX9" fmla="*/ 0 w 10559537"/>
              <a:gd name="connsiteY9" fmla="*/ 5400675 h 540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59537" h="5400675">
                <a:moveTo>
                  <a:pt x="0" y="0"/>
                </a:moveTo>
                <a:lnTo>
                  <a:pt x="624106" y="0"/>
                </a:lnTo>
                <a:lnTo>
                  <a:pt x="3437690" y="0"/>
                </a:lnTo>
                <a:lnTo>
                  <a:pt x="10053980" y="0"/>
                </a:lnTo>
                <a:cubicBezTo>
                  <a:pt x="10333191" y="0"/>
                  <a:pt x="10559537" y="226346"/>
                  <a:pt x="10559537" y="505557"/>
                </a:cubicBezTo>
                <a:lnTo>
                  <a:pt x="10559537" y="4895118"/>
                </a:lnTo>
                <a:cubicBezTo>
                  <a:pt x="10559537" y="5174329"/>
                  <a:pt x="10333191" y="5400675"/>
                  <a:pt x="10053980" y="5400675"/>
                </a:cubicBezTo>
                <a:lnTo>
                  <a:pt x="3437690" y="5400675"/>
                </a:lnTo>
                <a:lnTo>
                  <a:pt x="624106" y="5400675"/>
                </a:lnTo>
                <a:lnTo>
                  <a:pt x="0" y="5400675"/>
                </a:lnTo>
                <a:close/>
              </a:path>
            </a:pathLst>
          </a:custGeom>
          <a:gradFill>
            <a:gsLst>
              <a:gs pos="93000">
                <a:schemeClr val="bg2">
                  <a:lumMod val="10000"/>
                  <a:lumOff val="90000"/>
                </a:schemeClr>
              </a:gs>
              <a:gs pos="14000">
                <a:schemeClr val="bg2">
                  <a:lumMod val="10000"/>
                  <a:lumOff val="90000"/>
                </a:schemeClr>
              </a:gs>
            </a:gsLst>
            <a:lin ang="13500000" scaled="0"/>
          </a:gradFill>
          <a:ln>
            <a:noFill/>
          </a:ln>
          <a:effectLst>
            <a:outerShdw blurRad="381000" dist="635000" dir="5400000" sx="90000" sy="9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381107" y="1403746"/>
            <a:ext cx="3223540" cy="3699068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>
            <p:custDataLst>
              <p:tags r:id="rId8"/>
            </p:custDataLst>
          </p:nvPr>
        </p:nvCxnSpPr>
        <p:spPr>
          <a:xfrm>
            <a:off x="1382454" y="4948929"/>
            <a:ext cx="5621359" cy="0"/>
          </a:xfrm>
          <a:prstGeom prst="line">
            <a:avLst/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任意多边形: 形状 13"/>
          <p:cNvSpPr/>
          <p:nvPr userDrawn="1">
            <p:custDataLst>
              <p:tags r:id="rId9"/>
            </p:custDataLst>
          </p:nvPr>
        </p:nvSpPr>
        <p:spPr>
          <a:xfrm>
            <a:off x="7512316" y="4925676"/>
            <a:ext cx="295169" cy="46506"/>
          </a:xfrm>
          <a:custGeom>
            <a:avLst/>
            <a:gdLst>
              <a:gd name="connsiteX0" fmla="*/ 362554 w 393558"/>
              <a:gd name="connsiteY0" fmla="*/ 0 h 62008"/>
              <a:gd name="connsiteX1" fmla="*/ 393558 w 393558"/>
              <a:gd name="connsiteY1" fmla="*/ 31004 h 62008"/>
              <a:gd name="connsiteX2" fmla="*/ 362554 w 393558"/>
              <a:gd name="connsiteY2" fmla="*/ 62008 h 62008"/>
              <a:gd name="connsiteX3" fmla="*/ 331550 w 393558"/>
              <a:gd name="connsiteY3" fmla="*/ 31004 h 62008"/>
              <a:gd name="connsiteX4" fmla="*/ 362554 w 393558"/>
              <a:gd name="connsiteY4" fmla="*/ 0 h 62008"/>
              <a:gd name="connsiteX5" fmla="*/ 252037 w 393558"/>
              <a:gd name="connsiteY5" fmla="*/ 0 h 62008"/>
              <a:gd name="connsiteX6" fmla="*/ 283041 w 393558"/>
              <a:gd name="connsiteY6" fmla="*/ 31004 h 62008"/>
              <a:gd name="connsiteX7" fmla="*/ 252037 w 393558"/>
              <a:gd name="connsiteY7" fmla="*/ 62008 h 62008"/>
              <a:gd name="connsiteX8" fmla="*/ 221033 w 393558"/>
              <a:gd name="connsiteY8" fmla="*/ 31004 h 62008"/>
              <a:gd name="connsiteX9" fmla="*/ 252037 w 393558"/>
              <a:gd name="connsiteY9" fmla="*/ 0 h 62008"/>
              <a:gd name="connsiteX10" fmla="*/ 141521 w 393558"/>
              <a:gd name="connsiteY10" fmla="*/ 0 h 62008"/>
              <a:gd name="connsiteX11" fmla="*/ 172525 w 393558"/>
              <a:gd name="connsiteY11" fmla="*/ 31004 h 62008"/>
              <a:gd name="connsiteX12" fmla="*/ 141521 w 393558"/>
              <a:gd name="connsiteY12" fmla="*/ 62008 h 62008"/>
              <a:gd name="connsiteX13" fmla="*/ 110517 w 393558"/>
              <a:gd name="connsiteY13" fmla="*/ 31004 h 62008"/>
              <a:gd name="connsiteX14" fmla="*/ 141521 w 393558"/>
              <a:gd name="connsiteY14" fmla="*/ 0 h 62008"/>
              <a:gd name="connsiteX15" fmla="*/ 31004 w 393558"/>
              <a:gd name="connsiteY15" fmla="*/ 0 h 62008"/>
              <a:gd name="connsiteX16" fmla="*/ 62008 w 393558"/>
              <a:gd name="connsiteY16" fmla="*/ 31004 h 62008"/>
              <a:gd name="connsiteX17" fmla="*/ 31004 w 393558"/>
              <a:gd name="connsiteY17" fmla="*/ 62008 h 62008"/>
              <a:gd name="connsiteX18" fmla="*/ 0 w 393558"/>
              <a:gd name="connsiteY18" fmla="*/ 31004 h 62008"/>
              <a:gd name="connsiteX19" fmla="*/ 31004 w 393558"/>
              <a:gd name="connsiteY19" fmla="*/ 0 h 6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3558" h="62008">
                <a:moveTo>
                  <a:pt x="362554" y="0"/>
                </a:moveTo>
                <a:cubicBezTo>
                  <a:pt x="379677" y="0"/>
                  <a:pt x="393558" y="13881"/>
                  <a:pt x="393558" y="31004"/>
                </a:cubicBezTo>
                <a:cubicBezTo>
                  <a:pt x="393558" y="48127"/>
                  <a:pt x="379677" y="62008"/>
                  <a:pt x="362554" y="62008"/>
                </a:cubicBezTo>
                <a:cubicBezTo>
                  <a:pt x="345431" y="62008"/>
                  <a:pt x="331550" y="48127"/>
                  <a:pt x="331550" y="31004"/>
                </a:cubicBezTo>
                <a:cubicBezTo>
                  <a:pt x="331550" y="13881"/>
                  <a:pt x="345431" y="0"/>
                  <a:pt x="362554" y="0"/>
                </a:cubicBezTo>
                <a:close/>
                <a:moveTo>
                  <a:pt x="252037" y="0"/>
                </a:moveTo>
                <a:cubicBezTo>
                  <a:pt x="269160" y="0"/>
                  <a:pt x="283041" y="13881"/>
                  <a:pt x="283041" y="31004"/>
                </a:cubicBezTo>
                <a:cubicBezTo>
                  <a:pt x="283041" y="48127"/>
                  <a:pt x="269160" y="62008"/>
                  <a:pt x="252037" y="62008"/>
                </a:cubicBezTo>
                <a:cubicBezTo>
                  <a:pt x="234914" y="62008"/>
                  <a:pt x="221033" y="48127"/>
                  <a:pt x="221033" y="31004"/>
                </a:cubicBezTo>
                <a:cubicBezTo>
                  <a:pt x="221033" y="13881"/>
                  <a:pt x="234914" y="0"/>
                  <a:pt x="252037" y="0"/>
                </a:cubicBezTo>
                <a:close/>
                <a:moveTo>
                  <a:pt x="141521" y="0"/>
                </a:moveTo>
                <a:cubicBezTo>
                  <a:pt x="158644" y="0"/>
                  <a:pt x="172525" y="13881"/>
                  <a:pt x="172525" y="31004"/>
                </a:cubicBezTo>
                <a:cubicBezTo>
                  <a:pt x="172525" y="48127"/>
                  <a:pt x="158644" y="62008"/>
                  <a:pt x="141521" y="62008"/>
                </a:cubicBezTo>
                <a:cubicBezTo>
                  <a:pt x="124398" y="62008"/>
                  <a:pt x="110517" y="48127"/>
                  <a:pt x="110517" y="31004"/>
                </a:cubicBezTo>
                <a:cubicBezTo>
                  <a:pt x="110517" y="13881"/>
                  <a:pt x="124398" y="0"/>
                  <a:pt x="141521" y="0"/>
                </a:cubicBezTo>
                <a:close/>
                <a:moveTo>
                  <a:pt x="31004" y="0"/>
                </a:moveTo>
                <a:cubicBezTo>
                  <a:pt x="48127" y="0"/>
                  <a:pt x="62008" y="13881"/>
                  <a:pt x="62008" y="31004"/>
                </a:cubicBezTo>
                <a:cubicBezTo>
                  <a:pt x="62008" y="48127"/>
                  <a:pt x="48127" y="62008"/>
                  <a:pt x="31004" y="62008"/>
                </a:cubicBezTo>
                <a:cubicBezTo>
                  <a:pt x="13881" y="62008"/>
                  <a:pt x="0" y="48127"/>
                  <a:pt x="0" y="31004"/>
                </a:cubicBezTo>
                <a:cubicBezTo>
                  <a:pt x="0" y="13881"/>
                  <a:pt x="13881" y="0"/>
                  <a:pt x="310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7" name="任意多边形: 形状 16"/>
          <p:cNvSpPr/>
          <p:nvPr userDrawn="1">
            <p:custDataLst>
              <p:tags r:id="rId10"/>
            </p:custDataLst>
          </p:nvPr>
        </p:nvSpPr>
        <p:spPr>
          <a:xfrm rot="16200000">
            <a:off x="93286" y="3400459"/>
            <a:ext cx="362309" cy="57083"/>
          </a:xfrm>
          <a:custGeom>
            <a:avLst/>
            <a:gdLst>
              <a:gd name="connsiteX0" fmla="*/ 362554 w 393558"/>
              <a:gd name="connsiteY0" fmla="*/ 0 h 62008"/>
              <a:gd name="connsiteX1" fmla="*/ 393558 w 393558"/>
              <a:gd name="connsiteY1" fmla="*/ 31004 h 62008"/>
              <a:gd name="connsiteX2" fmla="*/ 362554 w 393558"/>
              <a:gd name="connsiteY2" fmla="*/ 62008 h 62008"/>
              <a:gd name="connsiteX3" fmla="*/ 331550 w 393558"/>
              <a:gd name="connsiteY3" fmla="*/ 31004 h 62008"/>
              <a:gd name="connsiteX4" fmla="*/ 362554 w 393558"/>
              <a:gd name="connsiteY4" fmla="*/ 0 h 62008"/>
              <a:gd name="connsiteX5" fmla="*/ 252037 w 393558"/>
              <a:gd name="connsiteY5" fmla="*/ 0 h 62008"/>
              <a:gd name="connsiteX6" fmla="*/ 283041 w 393558"/>
              <a:gd name="connsiteY6" fmla="*/ 31004 h 62008"/>
              <a:gd name="connsiteX7" fmla="*/ 252037 w 393558"/>
              <a:gd name="connsiteY7" fmla="*/ 62008 h 62008"/>
              <a:gd name="connsiteX8" fmla="*/ 221033 w 393558"/>
              <a:gd name="connsiteY8" fmla="*/ 31004 h 62008"/>
              <a:gd name="connsiteX9" fmla="*/ 252037 w 393558"/>
              <a:gd name="connsiteY9" fmla="*/ 0 h 62008"/>
              <a:gd name="connsiteX10" fmla="*/ 141521 w 393558"/>
              <a:gd name="connsiteY10" fmla="*/ 0 h 62008"/>
              <a:gd name="connsiteX11" fmla="*/ 172525 w 393558"/>
              <a:gd name="connsiteY11" fmla="*/ 31004 h 62008"/>
              <a:gd name="connsiteX12" fmla="*/ 141521 w 393558"/>
              <a:gd name="connsiteY12" fmla="*/ 62008 h 62008"/>
              <a:gd name="connsiteX13" fmla="*/ 110517 w 393558"/>
              <a:gd name="connsiteY13" fmla="*/ 31004 h 62008"/>
              <a:gd name="connsiteX14" fmla="*/ 141521 w 393558"/>
              <a:gd name="connsiteY14" fmla="*/ 0 h 62008"/>
              <a:gd name="connsiteX15" fmla="*/ 31004 w 393558"/>
              <a:gd name="connsiteY15" fmla="*/ 0 h 62008"/>
              <a:gd name="connsiteX16" fmla="*/ 62008 w 393558"/>
              <a:gd name="connsiteY16" fmla="*/ 31004 h 62008"/>
              <a:gd name="connsiteX17" fmla="*/ 31004 w 393558"/>
              <a:gd name="connsiteY17" fmla="*/ 62008 h 62008"/>
              <a:gd name="connsiteX18" fmla="*/ 0 w 393558"/>
              <a:gd name="connsiteY18" fmla="*/ 31004 h 62008"/>
              <a:gd name="connsiteX19" fmla="*/ 31004 w 393558"/>
              <a:gd name="connsiteY19" fmla="*/ 0 h 6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3558" h="62008">
                <a:moveTo>
                  <a:pt x="362554" y="0"/>
                </a:moveTo>
                <a:cubicBezTo>
                  <a:pt x="379677" y="0"/>
                  <a:pt x="393558" y="13881"/>
                  <a:pt x="393558" y="31004"/>
                </a:cubicBezTo>
                <a:cubicBezTo>
                  <a:pt x="393558" y="48127"/>
                  <a:pt x="379677" y="62008"/>
                  <a:pt x="362554" y="62008"/>
                </a:cubicBezTo>
                <a:cubicBezTo>
                  <a:pt x="345431" y="62008"/>
                  <a:pt x="331550" y="48127"/>
                  <a:pt x="331550" y="31004"/>
                </a:cubicBezTo>
                <a:cubicBezTo>
                  <a:pt x="331550" y="13881"/>
                  <a:pt x="345431" y="0"/>
                  <a:pt x="362554" y="0"/>
                </a:cubicBezTo>
                <a:close/>
                <a:moveTo>
                  <a:pt x="252037" y="0"/>
                </a:moveTo>
                <a:cubicBezTo>
                  <a:pt x="269160" y="0"/>
                  <a:pt x="283041" y="13881"/>
                  <a:pt x="283041" y="31004"/>
                </a:cubicBezTo>
                <a:cubicBezTo>
                  <a:pt x="283041" y="48127"/>
                  <a:pt x="269160" y="62008"/>
                  <a:pt x="252037" y="62008"/>
                </a:cubicBezTo>
                <a:cubicBezTo>
                  <a:pt x="234914" y="62008"/>
                  <a:pt x="221033" y="48127"/>
                  <a:pt x="221033" y="31004"/>
                </a:cubicBezTo>
                <a:cubicBezTo>
                  <a:pt x="221033" y="13881"/>
                  <a:pt x="234914" y="0"/>
                  <a:pt x="252037" y="0"/>
                </a:cubicBezTo>
                <a:close/>
                <a:moveTo>
                  <a:pt x="141521" y="0"/>
                </a:moveTo>
                <a:cubicBezTo>
                  <a:pt x="158644" y="0"/>
                  <a:pt x="172525" y="13881"/>
                  <a:pt x="172525" y="31004"/>
                </a:cubicBezTo>
                <a:cubicBezTo>
                  <a:pt x="172525" y="48127"/>
                  <a:pt x="158644" y="62008"/>
                  <a:pt x="141521" y="62008"/>
                </a:cubicBezTo>
                <a:cubicBezTo>
                  <a:pt x="124398" y="62008"/>
                  <a:pt x="110517" y="48127"/>
                  <a:pt x="110517" y="31004"/>
                </a:cubicBezTo>
                <a:cubicBezTo>
                  <a:pt x="110517" y="13881"/>
                  <a:pt x="124398" y="0"/>
                  <a:pt x="141521" y="0"/>
                </a:cubicBezTo>
                <a:close/>
                <a:moveTo>
                  <a:pt x="31004" y="0"/>
                </a:moveTo>
                <a:cubicBezTo>
                  <a:pt x="48127" y="0"/>
                  <a:pt x="62008" y="13881"/>
                  <a:pt x="62008" y="31004"/>
                </a:cubicBezTo>
                <a:cubicBezTo>
                  <a:pt x="62008" y="48127"/>
                  <a:pt x="48127" y="62008"/>
                  <a:pt x="31004" y="62008"/>
                </a:cubicBezTo>
                <a:cubicBezTo>
                  <a:pt x="13881" y="62008"/>
                  <a:pt x="0" y="48127"/>
                  <a:pt x="0" y="31004"/>
                </a:cubicBezTo>
                <a:cubicBezTo>
                  <a:pt x="0" y="13881"/>
                  <a:pt x="13881" y="0"/>
                  <a:pt x="310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1143000" y="3340894"/>
            <a:ext cx="6246495" cy="1475899"/>
          </a:xfrm>
        </p:spPr>
        <p:txBody>
          <a:bodyPr wrap="square" anchor="t" anchorCtr="0">
            <a:normAutofit/>
          </a:bodyPr>
          <a:lstStyle>
            <a:lvl1pPr algn="l">
              <a:defRPr sz="4050" b="0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1143000" y="2275885"/>
            <a:ext cx="6246600" cy="994236"/>
          </a:xfrm>
        </p:spPr>
        <p:txBody>
          <a:bodyPr wrap="none" rIns="36195" anchor="b" anchorCtr="0">
            <a:normAutofit/>
          </a:bodyPr>
          <a:lstStyle>
            <a:lvl1pPr marL="0" indent="0" algn="l">
              <a:buNone/>
              <a:defRPr sz="4950" b="1">
                <a:gradFill>
                  <a:gsLst>
                    <a:gs pos="69000">
                      <a:schemeClr val="accent1"/>
                    </a:gs>
                    <a:gs pos="6000">
                      <a:schemeClr val="accent2"/>
                    </a:gs>
                  </a:gsLst>
                  <a:lin ang="2700000" scaled="1"/>
                </a:gra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521970" y="1833563"/>
            <a:ext cx="3992880" cy="3656888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4629150" y="1833563"/>
            <a:ext cx="3992880" cy="3656888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21970" y="1833563"/>
            <a:ext cx="3992880" cy="308477"/>
          </a:xfrm>
        </p:spPr>
        <p:txBody>
          <a:bodyPr wrap="square" anchor="b">
            <a:norm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342900" indent="0">
              <a:buNone/>
              <a:defRPr sz="1500" b="1">
                <a:latin typeface="+mj-lt"/>
              </a:defRPr>
            </a:lvl2pPr>
            <a:lvl3pPr marL="685800" indent="0">
              <a:buNone/>
              <a:defRPr sz="1350" b="1">
                <a:latin typeface="+mj-lt"/>
              </a:defRPr>
            </a:lvl3pPr>
            <a:lvl4pPr marL="1028700" indent="0">
              <a:buNone/>
              <a:defRPr sz="1200" b="1">
                <a:latin typeface="+mj-lt"/>
              </a:defRPr>
            </a:lvl4pPr>
            <a:lvl5pPr marL="1371600" indent="0">
              <a:buNone/>
              <a:defRPr sz="1200" b="1">
                <a:latin typeface="+mj-lt"/>
              </a:defRPr>
            </a:lvl5pPr>
            <a:lvl6pPr marL="1714500" indent="0">
              <a:buNone/>
              <a:defRPr sz="1200" b="1">
                <a:latin typeface="+mj-lt"/>
              </a:defRPr>
            </a:lvl6pPr>
            <a:lvl7pPr marL="2057400" indent="0">
              <a:buNone/>
              <a:defRPr sz="1200" b="1">
                <a:latin typeface="+mj-lt"/>
              </a:defRPr>
            </a:lvl7pPr>
            <a:lvl8pPr marL="2400300" indent="0">
              <a:buNone/>
              <a:defRPr sz="1200" b="1">
                <a:latin typeface="+mj-lt"/>
              </a:defRPr>
            </a:lvl8pPr>
            <a:lvl9pPr marL="2743200" indent="0">
              <a:buNone/>
              <a:defRPr sz="12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521970" y="2263574"/>
            <a:ext cx="3992880" cy="3225207"/>
          </a:xfrm>
        </p:spPr>
        <p:txBody>
          <a:bodyPr wrap="square">
            <a:normAutofit/>
          </a:bodyPr>
          <a:lstStyle>
            <a:lvl1pPr>
              <a:defRPr sz="165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29150" y="1833563"/>
            <a:ext cx="3992880" cy="308477"/>
          </a:xfrm>
        </p:spPr>
        <p:txBody>
          <a:bodyPr wrap="square" anchor="b">
            <a:norm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342900" indent="0">
              <a:buNone/>
              <a:defRPr sz="1500" b="1">
                <a:latin typeface="+mj-lt"/>
              </a:defRPr>
            </a:lvl2pPr>
            <a:lvl3pPr marL="685800" indent="0">
              <a:buNone/>
              <a:defRPr sz="1350" b="1">
                <a:latin typeface="+mj-lt"/>
              </a:defRPr>
            </a:lvl3pPr>
            <a:lvl4pPr marL="1028700" indent="0">
              <a:buNone/>
              <a:defRPr sz="1200" b="1">
                <a:latin typeface="+mj-lt"/>
              </a:defRPr>
            </a:lvl4pPr>
            <a:lvl5pPr marL="1371600" indent="0">
              <a:buNone/>
              <a:defRPr sz="1200" b="1">
                <a:latin typeface="+mj-lt"/>
              </a:defRPr>
            </a:lvl5pPr>
            <a:lvl6pPr marL="1714500" indent="0">
              <a:buNone/>
              <a:defRPr sz="1200" b="1">
                <a:latin typeface="+mj-lt"/>
              </a:defRPr>
            </a:lvl6pPr>
            <a:lvl7pPr marL="2057400" indent="0">
              <a:buNone/>
              <a:defRPr sz="1200" b="1">
                <a:latin typeface="+mj-lt"/>
              </a:defRPr>
            </a:lvl7pPr>
            <a:lvl8pPr marL="2400300" indent="0">
              <a:buNone/>
              <a:defRPr sz="1200" b="1">
                <a:latin typeface="+mj-lt"/>
              </a:defRPr>
            </a:lvl8pPr>
            <a:lvl9pPr marL="2743200" indent="0">
              <a:buNone/>
              <a:defRPr sz="12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5"/>
            </p:custDataLst>
          </p:nvPr>
        </p:nvSpPr>
        <p:spPr>
          <a:xfrm>
            <a:off x="4629150" y="2263574"/>
            <a:ext cx="3992880" cy="3225207"/>
          </a:xfrm>
        </p:spPr>
        <p:txBody>
          <a:bodyPr wrap="square">
            <a:normAutofit/>
          </a:bodyPr>
          <a:lstStyle>
            <a:lvl1pPr>
              <a:defRPr sz="165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10" name="标题 9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Click to add title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B608B6-7AE7-4E1E-888C-67611C377E10}" type="datetimeFigureOut">
              <a:rPr lang="ru-RU" smtClean="0"/>
            </a:fld>
            <a:endParaRPr lang="ru-RU" dirty="0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 dirty="0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7C6A89F-2999-4901-A031-440E38D35C75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521970" y="1127284"/>
            <a:ext cx="8101489" cy="4363403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21970" y="1833563"/>
            <a:ext cx="8099316" cy="304165"/>
          </a:xfrm>
        </p:spPr>
        <p:txBody>
          <a:bodyPr wrap="square" anchor="t">
            <a:normAutofit/>
          </a:bodyPr>
          <a:lstStyle>
            <a:lvl1pPr marL="0" indent="0">
              <a:buNone/>
              <a:defRPr sz="1800" b="0">
                <a:latin typeface="+mj-lt"/>
              </a:defRPr>
            </a:lvl1pPr>
            <a:lvl2pPr marL="342900" indent="0">
              <a:buNone/>
              <a:defRPr sz="1500" b="1">
                <a:latin typeface="+mj-lt"/>
              </a:defRPr>
            </a:lvl2pPr>
            <a:lvl3pPr marL="685800" indent="0">
              <a:buNone/>
              <a:defRPr sz="1350" b="1">
                <a:latin typeface="+mj-lt"/>
              </a:defRPr>
            </a:lvl3pPr>
            <a:lvl4pPr marL="1028700" indent="0">
              <a:buNone/>
              <a:defRPr sz="1200" b="1">
                <a:latin typeface="+mj-lt"/>
              </a:defRPr>
            </a:lvl4pPr>
            <a:lvl5pPr marL="1371600" indent="0">
              <a:buNone/>
              <a:defRPr sz="1200" b="1">
                <a:latin typeface="+mj-lt"/>
              </a:defRPr>
            </a:lvl5pPr>
            <a:lvl6pPr marL="1714500" indent="0">
              <a:buNone/>
              <a:defRPr sz="1200" b="1">
                <a:latin typeface="+mj-lt"/>
              </a:defRPr>
            </a:lvl6pPr>
            <a:lvl7pPr marL="2057400" indent="0">
              <a:buNone/>
              <a:defRPr sz="1200" b="1">
                <a:latin typeface="+mj-lt"/>
              </a:defRPr>
            </a:lvl7pPr>
            <a:lvl8pPr marL="2400300" indent="0">
              <a:buNone/>
              <a:defRPr sz="1200" b="1">
                <a:latin typeface="+mj-lt"/>
              </a:defRPr>
            </a:lvl8pPr>
            <a:lvl9pPr marL="2743200" indent="0">
              <a:buNone/>
              <a:defRPr sz="12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Click to add title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 26"/>
          <p:cNvSpPr/>
          <p:nvPr userDrawn="1">
            <p:custDataLst>
              <p:tags r:id="rId2"/>
            </p:custDataLst>
          </p:nvPr>
        </p:nvSpPr>
        <p:spPr>
          <a:xfrm flipV="1">
            <a:off x="4260123" y="857250"/>
            <a:ext cx="4883877" cy="51435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255" h="10800">
                <a:moveTo>
                  <a:pt x="0" y="0"/>
                </a:moveTo>
                <a:lnTo>
                  <a:pt x="10255" y="0"/>
                </a:lnTo>
                <a:lnTo>
                  <a:pt x="10255" y="10800"/>
                </a:lnTo>
                <a:lnTo>
                  <a:pt x="7586" y="10800"/>
                </a:lnTo>
                <a:lnTo>
                  <a:pt x="7456" y="10341"/>
                </a:lnTo>
                <a:cubicBezTo>
                  <a:pt x="6188" y="6265"/>
                  <a:pt x="3660" y="2745"/>
                  <a:pt x="327" y="23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accent1">
                  <a:alpha val="0"/>
                </a:schemeClr>
              </a:gs>
              <a:gs pos="14000">
                <a:schemeClr val="accent1">
                  <a:alpha val="25000"/>
                </a:schemeClr>
              </a:gs>
            </a:gsLst>
            <a:lin ang="888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1350">
              <a:sym typeface="+mn-lt"/>
            </a:endParaRPr>
          </a:p>
        </p:txBody>
      </p:sp>
      <p:sp>
        <p:nvSpPr>
          <p:cNvPr id="8" name="任意多边形: 形状 7"/>
          <p:cNvSpPr/>
          <p:nvPr userDrawn="1">
            <p:custDataLst>
              <p:tags r:id="rId3"/>
            </p:custDataLst>
          </p:nvPr>
        </p:nvSpPr>
        <p:spPr>
          <a:xfrm>
            <a:off x="8299953" y="5410284"/>
            <a:ext cx="295169" cy="46506"/>
          </a:xfrm>
          <a:custGeom>
            <a:avLst/>
            <a:gdLst>
              <a:gd name="connsiteX0" fmla="*/ 362554 w 393558"/>
              <a:gd name="connsiteY0" fmla="*/ 0 h 62008"/>
              <a:gd name="connsiteX1" fmla="*/ 393558 w 393558"/>
              <a:gd name="connsiteY1" fmla="*/ 31004 h 62008"/>
              <a:gd name="connsiteX2" fmla="*/ 362554 w 393558"/>
              <a:gd name="connsiteY2" fmla="*/ 62008 h 62008"/>
              <a:gd name="connsiteX3" fmla="*/ 331550 w 393558"/>
              <a:gd name="connsiteY3" fmla="*/ 31004 h 62008"/>
              <a:gd name="connsiteX4" fmla="*/ 362554 w 393558"/>
              <a:gd name="connsiteY4" fmla="*/ 0 h 62008"/>
              <a:gd name="connsiteX5" fmla="*/ 252037 w 393558"/>
              <a:gd name="connsiteY5" fmla="*/ 0 h 62008"/>
              <a:gd name="connsiteX6" fmla="*/ 283041 w 393558"/>
              <a:gd name="connsiteY6" fmla="*/ 31004 h 62008"/>
              <a:gd name="connsiteX7" fmla="*/ 252037 w 393558"/>
              <a:gd name="connsiteY7" fmla="*/ 62008 h 62008"/>
              <a:gd name="connsiteX8" fmla="*/ 221033 w 393558"/>
              <a:gd name="connsiteY8" fmla="*/ 31004 h 62008"/>
              <a:gd name="connsiteX9" fmla="*/ 252037 w 393558"/>
              <a:gd name="connsiteY9" fmla="*/ 0 h 62008"/>
              <a:gd name="connsiteX10" fmla="*/ 141521 w 393558"/>
              <a:gd name="connsiteY10" fmla="*/ 0 h 62008"/>
              <a:gd name="connsiteX11" fmla="*/ 172525 w 393558"/>
              <a:gd name="connsiteY11" fmla="*/ 31004 h 62008"/>
              <a:gd name="connsiteX12" fmla="*/ 141521 w 393558"/>
              <a:gd name="connsiteY12" fmla="*/ 62008 h 62008"/>
              <a:gd name="connsiteX13" fmla="*/ 110517 w 393558"/>
              <a:gd name="connsiteY13" fmla="*/ 31004 h 62008"/>
              <a:gd name="connsiteX14" fmla="*/ 141521 w 393558"/>
              <a:gd name="connsiteY14" fmla="*/ 0 h 62008"/>
              <a:gd name="connsiteX15" fmla="*/ 31004 w 393558"/>
              <a:gd name="connsiteY15" fmla="*/ 0 h 62008"/>
              <a:gd name="connsiteX16" fmla="*/ 62008 w 393558"/>
              <a:gd name="connsiteY16" fmla="*/ 31004 h 62008"/>
              <a:gd name="connsiteX17" fmla="*/ 31004 w 393558"/>
              <a:gd name="connsiteY17" fmla="*/ 62008 h 62008"/>
              <a:gd name="connsiteX18" fmla="*/ 0 w 393558"/>
              <a:gd name="connsiteY18" fmla="*/ 31004 h 62008"/>
              <a:gd name="connsiteX19" fmla="*/ 31004 w 393558"/>
              <a:gd name="connsiteY19" fmla="*/ 0 h 6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3558" h="62008">
                <a:moveTo>
                  <a:pt x="362554" y="0"/>
                </a:moveTo>
                <a:cubicBezTo>
                  <a:pt x="379677" y="0"/>
                  <a:pt x="393558" y="13881"/>
                  <a:pt x="393558" y="31004"/>
                </a:cubicBezTo>
                <a:cubicBezTo>
                  <a:pt x="393558" y="48127"/>
                  <a:pt x="379677" y="62008"/>
                  <a:pt x="362554" y="62008"/>
                </a:cubicBezTo>
                <a:cubicBezTo>
                  <a:pt x="345431" y="62008"/>
                  <a:pt x="331550" y="48127"/>
                  <a:pt x="331550" y="31004"/>
                </a:cubicBezTo>
                <a:cubicBezTo>
                  <a:pt x="331550" y="13881"/>
                  <a:pt x="345431" y="0"/>
                  <a:pt x="362554" y="0"/>
                </a:cubicBezTo>
                <a:close/>
                <a:moveTo>
                  <a:pt x="252037" y="0"/>
                </a:moveTo>
                <a:cubicBezTo>
                  <a:pt x="269160" y="0"/>
                  <a:pt x="283041" y="13881"/>
                  <a:pt x="283041" y="31004"/>
                </a:cubicBezTo>
                <a:cubicBezTo>
                  <a:pt x="283041" y="48127"/>
                  <a:pt x="269160" y="62008"/>
                  <a:pt x="252037" y="62008"/>
                </a:cubicBezTo>
                <a:cubicBezTo>
                  <a:pt x="234914" y="62008"/>
                  <a:pt x="221033" y="48127"/>
                  <a:pt x="221033" y="31004"/>
                </a:cubicBezTo>
                <a:cubicBezTo>
                  <a:pt x="221033" y="13881"/>
                  <a:pt x="234914" y="0"/>
                  <a:pt x="252037" y="0"/>
                </a:cubicBezTo>
                <a:close/>
                <a:moveTo>
                  <a:pt x="141521" y="0"/>
                </a:moveTo>
                <a:cubicBezTo>
                  <a:pt x="158644" y="0"/>
                  <a:pt x="172525" y="13881"/>
                  <a:pt x="172525" y="31004"/>
                </a:cubicBezTo>
                <a:cubicBezTo>
                  <a:pt x="172525" y="48127"/>
                  <a:pt x="158644" y="62008"/>
                  <a:pt x="141521" y="62008"/>
                </a:cubicBezTo>
                <a:cubicBezTo>
                  <a:pt x="124398" y="62008"/>
                  <a:pt x="110517" y="48127"/>
                  <a:pt x="110517" y="31004"/>
                </a:cubicBezTo>
                <a:cubicBezTo>
                  <a:pt x="110517" y="13881"/>
                  <a:pt x="124398" y="0"/>
                  <a:pt x="141521" y="0"/>
                </a:cubicBezTo>
                <a:close/>
                <a:moveTo>
                  <a:pt x="31004" y="0"/>
                </a:moveTo>
                <a:cubicBezTo>
                  <a:pt x="48127" y="0"/>
                  <a:pt x="62008" y="13881"/>
                  <a:pt x="62008" y="31004"/>
                </a:cubicBezTo>
                <a:cubicBezTo>
                  <a:pt x="62008" y="48127"/>
                  <a:pt x="48127" y="62008"/>
                  <a:pt x="31004" y="62008"/>
                </a:cubicBezTo>
                <a:cubicBezTo>
                  <a:pt x="13881" y="62008"/>
                  <a:pt x="0" y="48127"/>
                  <a:pt x="0" y="31004"/>
                </a:cubicBezTo>
                <a:cubicBezTo>
                  <a:pt x="0" y="13881"/>
                  <a:pt x="13881" y="0"/>
                  <a:pt x="310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椭圆 8"/>
          <p:cNvSpPr/>
          <p:nvPr userDrawn="1">
            <p:custDataLst>
              <p:tags r:id="rId4"/>
            </p:custDataLst>
          </p:nvPr>
        </p:nvSpPr>
        <p:spPr>
          <a:xfrm>
            <a:off x="5233212" y="1922498"/>
            <a:ext cx="3050709" cy="3050705"/>
          </a:xfrm>
          <a:prstGeom prst="ellipse">
            <a:avLst/>
          </a:prstGeom>
          <a:gradFill>
            <a:gsLst>
              <a:gs pos="87000">
                <a:schemeClr val="accent1"/>
              </a:gs>
              <a:gs pos="74000">
                <a:schemeClr val="accent1">
                  <a:lumMod val="60000"/>
                  <a:lumOff val="40000"/>
                </a:schemeClr>
              </a:gs>
              <a:gs pos="21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 w="19050" cap="flat">
            <a:solidFill>
              <a:schemeClr val="bg2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sz="1350">
              <a:sym typeface="+mn-lt"/>
            </a:endParaRPr>
          </a:p>
        </p:txBody>
      </p:sp>
      <p:sp>
        <p:nvSpPr>
          <p:cNvPr id="11" name="椭圆 10"/>
          <p:cNvSpPr/>
          <p:nvPr userDrawn="1">
            <p:custDataLst>
              <p:tags r:id="rId5"/>
            </p:custDataLst>
          </p:nvPr>
        </p:nvSpPr>
        <p:spPr>
          <a:xfrm>
            <a:off x="5007311" y="1696596"/>
            <a:ext cx="3502513" cy="3502508"/>
          </a:xfrm>
          <a:prstGeom prst="ellipse">
            <a:avLst/>
          </a:pr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椭圆 11"/>
          <p:cNvSpPr/>
          <p:nvPr userDrawn="1">
            <p:custDataLst>
              <p:tags r:id="rId6"/>
            </p:custDataLst>
          </p:nvPr>
        </p:nvSpPr>
        <p:spPr>
          <a:xfrm>
            <a:off x="5449033" y="4355905"/>
            <a:ext cx="669479" cy="6694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椭圆 12"/>
          <p:cNvSpPr/>
          <p:nvPr userDrawn="1">
            <p:custDataLst>
              <p:tags r:id="rId7"/>
            </p:custDataLst>
          </p:nvPr>
        </p:nvSpPr>
        <p:spPr>
          <a:xfrm>
            <a:off x="7365455" y="2259090"/>
            <a:ext cx="154527" cy="1545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椭圆 14"/>
          <p:cNvSpPr/>
          <p:nvPr userDrawn="1">
            <p:custDataLst>
              <p:tags r:id="rId8"/>
            </p:custDataLst>
          </p:nvPr>
        </p:nvSpPr>
        <p:spPr>
          <a:xfrm>
            <a:off x="8299953" y="2690072"/>
            <a:ext cx="377906" cy="3779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6" name="图片 15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10"/>
          <a:srcRect l="28033" t="11173" r="28483" b="20372"/>
          <a:stretch>
            <a:fillRect/>
          </a:stretch>
        </p:blipFill>
        <p:spPr>
          <a:xfrm>
            <a:off x="5703125" y="1458395"/>
            <a:ext cx="2160000" cy="3477107"/>
          </a:xfrm>
          <a:prstGeom prst="rect">
            <a:avLst/>
          </a:prstGeom>
        </p:spPr>
      </p:pic>
      <p:sp>
        <p:nvSpPr>
          <p:cNvPr id="17" name="任意多边形: 形状 16"/>
          <p:cNvSpPr/>
          <p:nvPr userDrawn="1">
            <p:custDataLst>
              <p:tags r:id="rId11"/>
            </p:custDataLst>
          </p:nvPr>
        </p:nvSpPr>
        <p:spPr>
          <a:xfrm>
            <a:off x="0" y="857250"/>
            <a:ext cx="1375272" cy="1027547"/>
          </a:xfrm>
          <a:custGeom>
            <a:avLst/>
            <a:gdLst>
              <a:gd name="connsiteX0" fmla="*/ 0 w 2471453"/>
              <a:gd name="connsiteY0" fmla="*/ 0 h 1846568"/>
              <a:gd name="connsiteX1" fmla="*/ 2471453 w 2471453"/>
              <a:gd name="connsiteY1" fmla="*/ 0 h 1846568"/>
              <a:gd name="connsiteX2" fmla="*/ 2462477 w 2471453"/>
              <a:gd name="connsiteY2" fmla="*/ 34908 h 1846568"/>
              <a:gd name="connsiteX3" fmla="*/ 0 w 2471453"/>
              <a:gd name="connsiteY3" fmla="*/ 1846568 h 184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1453" h="1846568">
                <a:moveTo>
                  <a:pt x="0" y="0"/>
                </a:moveTo>
                <a:lnTo>
                  <a:pt x="2471453" y="0"/>
                </a:lnTo>
                <a:lnTo>
                  <a:pt x="2462477" y="34908"/>
                </a:lnTo>
                <a:cubicBezTo>
                  <a:pt x="2136022" y="1084493"/>
                  <a:pt x="1157008" y="1846568"/>
                  <a:pt x="0" y="1846568"/>
                </a:cubicBezTo>
                <a:close/>
              </a:path>
            </a:pathLst>
          </a:custGeom>
          <a:gradFill flip="none" rotWithShape="1">
            <a:gsLst>
              <a:gs pos="93000">
                <a:schemeClr val="accent1">
                  <a:alpha val="0"/>
                </a:schemeClr>
              </a:gs>
              <a:gs pos="14000">
                <a:schemeClr val="accent1">
                  <a:alpha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5624513"/>
            <a:ext cx="2057400" cy="273844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5"/>
            </p:custDataLst>
          </p:nvPr>
        </p:nvSpPr>
        <p:spPr>
          <a:xfrm>
            <a:off x="628650" y="2141733"/>
            <a:ext cx="4017555" cy="1350000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4950" b="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6"/>
            </p:custDataLst>
          </p:nvPr>
        </p:nvSpPr>
        <p:spPr>
          <a:xfrm>
            <a:off x="629099" y="1235250"/>
            <a:ext cx="2160000" cy="378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7"/>
            </p:custDataLst>
          </p:nvPr>
        </p:nvSpPr>
        <p:spPr>
          <a:xfrm>
            <a:off x="628650" y="3763463"/>
            <a:ext cx="2160000" cy="432000"/>
          </a:xfrm>
          <a:prstGeom prst="roundRect">
            <a:avLst>
              <a:gd name="adj" fmla="val 50000"/>
            </a:avLst>
          </a:prstGeom>
          <a:gradFill>
            <a:gsLst>
              <a:gs pos="69000">
                <a:schemeClr val="accent1"/>
              </a:gs>
              <a:gs pos="6000">
                <a:schemeClr val="accent2"/>
              </a:gs>
            </a:gsLst>
            <a:lin ang="2700000" scaled="1"/>
          </a:gradFill>
          <a:effectLst>
            <a:outerShdw blurRad="127000" dist="127000" dir="2700000" algn="tl" rotWithShape="0">
              <a:schemeClr val="accent1">
                <a:alpha val="30000"/>
              </a:schemeClr>
            </a:outerShdw>
          </a:effectLst>
        </p:spPr>
        <p:txBody>
          <a:bodyPr vert="horz" wrap="square" lIns="0" tIns="0" rIns="0" bIns="0" rtlCol="0" anchor="ctr" anchorCtr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350" b="1" dirty="0">
                <a:solidFill>
                  <a:srgbClr val="FFFFFF"/>
                </a:solidFill>
                <a:latin typeface="+mn-lt"/>
              </a:defRPr>
            </a:lvl1pPr>
          </a:lstStyle>
          <a:p>
            <a:pPr marL="228600" lvl="0" indent="-228600" algn="ctr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B608B6-7AE7-4E1E-888C-67611C377E10}" type="datetimeFigureOut">
              <a:rPr lang="ru-RU" smtClean="0"/>
            </a:fld>
            <a:endParaRPr lang="ru-RU" dirty="0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 dirty="0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7C6A89F-2999-4901-A031-440E38D35C75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B608B6-7AE7-4E1E-888C-67611C377E10}" type="datetimeFigureOut">
              <a:rPr lang="ru-RU" smtClean="0"/>
            </a:fld>
            <a:endParaRPr lang="ru-RU" dirty="0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 dirty="0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7C6A89F-2999-4901-A031-440E38D35C75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B608B6-7AE7-4E1E-888C-67611C377E10}" type="datetimeFigureOut">
              <a:rPr lang="ru-RU" smtClean="0"/>
            </a:fld>
            <a:endParaRPr lang="ru-RU" dirty="0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 dirty="0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7C6A89F-2999-4901-A031-440E38D35C75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B608B6-7AE7-4E1E-888C-67611C377E10}" type="datetimeFigureOut">
              <a:rPr lang="ru-RU" smtClean="0"/>
            </a:fld>
            <a:endParaRPr lang="ru-RU" dirty="0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 dirty="0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7C6A89F-2999-4901-A031-440E38D35C75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B608B6-7AE7-4E1E-888C-67611C377E10}" type="datetimeFigureOut">
              <a:rPr lang="ru-RU" smtClean="0"/>
            </a:fld>
            <a:endParaRPr lang="ru-RU" dirty="0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 dirty="0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7C6A89F-2999-4901-A031-440E38D35C75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B608B6-7AE7-4E1E-888C-67611C377E10}" type="datetimeFigureOut">
              <a:rPr lang="ru-RU" smtClean="0"/>
            </a:fld>
            <a:endParaRPr lang="ru-RU" dirty="0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 dirty="0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7C6A89F-2999-4901-A031-440E38D35C75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B608B6-7AE7-4E1E-888C-67611C377E10}" type="datetimeFigureOut">
              <a:rPr lang="ru-RU" smtClean="0"/>
            </a:fld>
            <a:endParaRPr lang="ru-RU" dirty="0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 dirty="0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7C6A89F-2999-4901-A031-440E38D35C75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3" Type="http://schemas.openxmlformats.org/officeDocument/2006/relationships/theme" Target="../theme/theme2.xml"/><Relationship Id="rId22" Type="http://schemas.openxmlformats.org/officeDocument/2006/relationships/tags" Target="../tags/tag99.xml"/><Relationship Id="rId21" Type="http://schemas.openxmlformats.org/officeDocument/2006/relationships/tags" Target="../tags/tag98.xml"/><Relationship Id="rId20" Type="http://schemas.openxmlformats.org/officeDocument/2006/relationships/tags" Target="../tags/tag97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6.xml"/><Relationship Id="rId18" Type="http://schemas.openxmlformats.org/officeDocument/2006/relationships/tags" Target="../tags/tag95.xml"/><Relationship Id="rId17" Type="http://schemas.openxmlformats.org/officeDocument/2006/relationships/tags" Target="../tags/tag94.xml"/><Relationship Id="rId16" Type="http://schemas.openxmlformats.org/officeDocument/2006/relationships/tags" Target="../tags/tag93.xml"/><Relationship Id="rId15" Type="http://schemas.openxmlformats.org/officeDocument/2006/relationships/tags" Target="../tags/tag92.xml"/><Relationship Id="rId14" Type="http://schemas.openxmlformats.org/officeDocument/2006/relationships/image" Target="../media/image8.png"/><Relationship Id="rId13" Type="http://schemas.openxmlformats.org/officeDocument/2006/relationships/tags" Target="../tags/tag91.xml"/><Relationship Id="rId12" Type="http://schemas.openxmlformats.org/officeDocument/2006/relationships/tags" Target="../tags/tag90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05B608B6-7AE7-4E1E-888C-67611C377E10}" type="datetimeFigureOut">
              <a:rPr lang="ru-RU" smtClean="0"/>
            </a:fld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37C6A89F-2999-4901-A031-440E38D35C75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2"/>
            </p:custData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gradFill flip="none" rotWithShape="1">
            <a:gsLst>
              <a:gs pos="93000">
                <a:schemeClr val="accent1">
                  <a:alpha val="0"/>
                </a:schemeClr>
              </a:gs>
              <a:gs pos="14000">
                <a:schemeClr val="accent1">
                  <a:alpha val="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135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579301" y="4771853"/>
            <a:ext cx="1564700" cy="1228897"/>
          </a:xfrm>
          <a:prstGeom prst="rect">
            <a:avLst/>
          </a:prstGeom>
        </p:spPr>
      </p:pic>
      <p:sp>
        <p:nvSpPr>
          <p:cNvPr id="8" name="任意多边形: 形状 7"/>
          <p:cNvSpPr/>
          <p:nvPr userDrawn="1">
            <p:custDataLst>
              <p:tags r:id="rId15"/>
            </p:custDataLst>
          </p:nvPr>
        </p:nvSpPr>
        <p:spPr>
          <a:xfrm>
            <a:off x="1" y="857250"/>
            <a:ext cx="930146" cy="694967"/>
          </a:xfrm>
          <a:custGeom>
            <a:avLst/>
            <a:gdLst>
              <a:gd name="connsiteX0" fmla="*/ 0 w 2471453"/>
              <a:gd name="connsiteY0" fmla="*/ 0 h 1846568"/>
              <a:gd name="connsiteX1" fmla="*/ 2471453 w 2471453"/>
              <a:gd name="connsiteY1" fmla="*/ 0 h 1846568"/>
              <a:gd name="connsiteX2" fmla="*/ 2462477 w 2471453"/>
              <a:gd name="connsiteY2" fmla="*/ 34908 h 1846568"/>
              <a:gd name="connsiteX3" fmla="*/ 0 w 2471453"/>
              <a:gd name="connsiteY3" fmla="*/ 1846568 h 184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1453" h="1846568">
                <a:moveTo>
                  <a:pt x="0" y="0"/>
                </a:moveTo>
                <a:lnTo>
                  <a:pt x="2471453" y="0"/>
                </a:lnTo>
                <a:lnTo>
                  <a:pt x="2462477" y="34908"/>
                </a:lnTo>
                <a:cubicBezTo>
                  <a:pt x="2136022" y="1084493"/>
                  <a:pt x="1157008" y="1846568"/>
                  <a:pt x="0" y="1846568"/>
                </a:cubicBezTo>
                <a:close/>
              </a:path>
            </a:pathLst>
          </a:custGeom>
          <a:gradFill flip="none" rotWithShape="1">
            <a:gsLst>
              <a:gs pos="93000">
                <a:schemeClr val="accent1">
                  <a:alpha val="0"/>
                </a:schemeClr>
              </a:gs>
              <a:gs pos="14000">
                <a:schemeClr val="accent1">
                  <a:alpha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11" name="任意多边形: 形状 10"/>
          <p:cNvSpPr/>
          <p:nvPr userDrawn="1">
            <p:custDataLst>
              <p:tags r:id="rId16"/>
            </p:custDataLst>
          </p:nvPr>
        </p:nvSpPr>
        <p:spPr>
          <a:xfrm rot="16200000">
            <a:off x="254189" y="1506386"/>
            <a:ext cx="217630" cy="34289"/>
          </a:xfrm>
          <a:custGeom>
            <a:avLst/>
            <a:gdLst>
              <a:gd name="connsiteX0" fmla="*/ 362554 w 393558"/>
              <a:gd name="connsiteY0" fmla="*/ 0 h 62008"/>
              <a:gd name="connsiteX1" fmla="*/ 393558 w 393558"/>
              <a:gd name="connsiteY1" fmla="*/ 31004 h 62008"/>
              <a:gd name="connsiteX2" fmla="*/ 362554 w 393558"/>
              <a:gd name="connsiteY2" fmla="*/ 62008 h 62008"/>
              <a:gd name="connsiteX3" fmla="*/ 331550 w 393558"/>
              <a:gd name="connsiteY3" fmla="*/ 31004 h 62008"/>
              <a:gd name="connsiteX4" fmla="*/ 362554 w 393558"/>
              <a:gd name="connsiteY4" fmla="*/ 0 h 62008"/>
              <a:gd name="connsiteX5" fmla="*/ 252037 w 393558"/>
              <a:gd name="connsiteY5" fmla="*/ 0 h 62008"/>
              <a:gd name="connsiteX6" fmla="*/ 283041 w 393558"/>
              <a:gd name="connsiteY6" fmla="*/ 31004 h 62008"/>
              <a:gd name="connsiteX7" fmla="*/ 252037 w 393558"/>
              <a:gd name="connsiteY7" fmla="*/ 62008 h 62008"/>
              <a:gd name="connsiteX8" fmla="*/ 221033 w 393558"/>
              <a:gd name="connsiteY8" fmla="*/ 31004 h 62008"/>
              <a:gd name="connsiteX9" fmla="*/ 252037 w 393558"/>
              <a:gd name="connsiteY9" fmla="*/ 0 h 62008"/>
              <a:gd name="connsiteX10" fmla="*/ 141521 w 393558"/>
              <a:gd name="connsiteY10" fmla="*/ 0 h 62008"/>
              <a:gd name="connsiteX11" fmla="*/ 172525 w 393558"/>
              <a:gd name="connsiteY11" fmla="*/ 31004 h 62008"/>
              <a:gd name="connsiteX12" fmla="*/ 141521 w 393558"/>
              <a:gd name="connsiteY12" fmla="*/ 62008 h 62008"/>
              <a:gd name="connsiteX13" fmla="*/ 110517 w 393558"/>
              <a:gd name="connsiteY13" fmla="*/ 31004 h 62008"/>
              <a:gd name="connsiteX14" fmla="*/ 141521 w 393558"/>
              <a:gd name="connsiteY14" fmla="*/ 0 h 62008"/>
              <a:gd name="connsiteX15" fmla="*/ 31004 w 393558"/>
              <a:gd name="connsiteY15" fmla="*/ 0 h 62008"/>
              <a:gd name="connsiteX16" fmla="*/ 62008 w 393558"/>
              <a:gd name="connsiteY16" fmla="*/ 31004 h 62008"/>
              <a:gd name="connsiteX17" fmla="*/ 31004 w 393558"/>
              <a:gd name="connsiteY17" fmla="*/ 62008 h 62008"/>
              <a:gd name="connsiteX18" fmla="*/ 0 w 393558"/>
              <a:gd name="connsiteY18" fmla="*/ 31004 h 62008"/>
              <a:gd name="connsiteX19" fmla="*/ 31004 w 393558"/>
              <a:gd name="connsiteY19" fmla="*/ 0 h 6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3558" h="62008">
                <a:moveTo>
                  <a:pt x="362554" y="0"/>
                </a:moveTo>
                <a:cubicBezTo>
                  <a:pt x="379677" y="0"/>
                  <a:pt x="393558" y="13881"/>
                  <a:pt x="393558" y="31004"/>
                </a:cubicBezTo>
                <a:cubicBezTo>
                  <a:pt x="393558" y="48127"/>
                  <a:pt x="379677" y="62008"/>
                  <a:pt x="362554" y="62008"/>
                </a:cubicBezTo>
                <a:cubicBezTo>
                  <a:pt x="345431" y="62008"/>
                  <a:pt x="331550" y="48127"/>
                  <a:pt x="331550" y="31004"/>
                </a:cubicBezTo>
                <a:cubicBezTo>
                  <a:pt x="331550" y="13881"/>
                  <a:pt x="345431" y="0"/>
                  <a:pt x="362554" y="0"/>
                </a:cubicBezTo>
                <a:close/>
                <a:moveTo>
                  <a:pt x="252037" y="0"/>
                </a:moveTo>
                <a:cubicBezTo>
                  <a:pt x="269160" y="0"/>
                  <a:pt x="283041" y="13881"/>
                  <a:pt x="283041" y="31004"/>
                </a:cubicBezTo>
                <a:cubicBezTo>
                  <a:pt x="283041" y="48127"/>
                  <a:pt x="269160" y="62008"/>
                  <a:pt x="252037" y="62008"/>
                </a:cubicBezTo>
                <a:cubicBezTo>
                  <a:pt x="234914" y="62008"/>
                  <a:pt x="221033" y="48127"/>
                  <a:pt x="221033" y="31004"/>
                </a:cubicBezTo>
                <a:cubicBezTo>
                  <a:pt x="221033" y="13881"/>
                  <a:pt x="234914" y="0"/>
                  <a:pt x="252037" y="0"/>
                </a:cubicBezTo>
                <a:close/>
                <a:moveTo>
                  <a:pt x="141521" y="0"/>
                </a:moveTo>
                <a:cubicBezTo>
                  <a:pt x="158644" y="0"/>
                  <a:pt x="172525" y="13881"/>
                  <a:pt x="172525" y="31004"/>
                </a:cubicBezTo>
                <a:cubicBezTo>
                  <a:pt x="172525" y="48127"/>
                  <a:pt x="158644" y="62008"/>
                  <a:pt x="141521" y="62008"/>
                </a:cubicBezTo>
                <a:cubicBezTo>
                  <a:pt x="124398" y="62008"/>
                  <a:pt x="110517" y="48127"/>
                  <a:pt x="110517" y="31004"/>
                </a:cubicBezTo>
                <a:cubicBezTo>
                  <a:pt x="110517" y="13881"/>
                  <a:pt x="124398" y="0"/>
                  <a:pt x="141521" y="0"/>
                </a:cubicBezTo>
                <a:close/>
                <a:moveTo>
                  <a:pt x="31004" y="0"/>
                </a:moveTo>
                <a:cubicBezTo>
                  <a:pt x="48127" y="0"/>
                  <a:pt x="62008" y="13881"/>
                  <a:pt x="62008" y="31004"/>
                </a:cubicBezTo>
                <a:cubicBezTo>
                  <a:pt x="62008" y="48127"/>
                  <a:pt x="48127" y="62008"/>
                  <a:pt x="31004" y="62008"/>
                </a:cubicBezTo>
                <a:cubicBezTo>
                  <a:pt x="13881" y="62008"/>
                  <a:pt x="0" y="48127"/>
                  <a:pt x="0" y="31004"/>
                </a:cubicBezTo>
                <a:cubicBezTo>
                  <a:pt x="0" y="13881"/>
                  <a:pt x="13881" y="0"/>
                  <a:pt x="310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521970" y="1127250"/>
            <a:ext cx="8100000" cy="54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521970" y="1833562"/>
            <a:ext cx="8100000" cy="3655219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521970" y="562451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3028950" y="562451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6565487" y="562451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10" name="KSO_TEMPLATE" hidden="1"/>
          <p:cNvSpPr/>
          <p:nvPr userDrawn="1">
            <p:custDataLst>
              <p:tags r:id="rId22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3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</a:defRPr>
      </a:lvl1pPr>
      <a:lvl2pPr marL="403860" indent="-15494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599440" indent="-121285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772795" indent="-11176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926465" indent="-9525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28650" y="1763395"/>
            <a:ext cx="4885055" cy="2954020"/>
          </a:xfrm>
        </p:spPr>
        <p:txBody>
          <a:bodyPr/>
          <a:lstStyle/>
          <a:p>
            <a:r>
              <a:rPr lang="ru-RU" altLang="en-US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rticles</a:t>
            </a:r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928802"/>
            <a:ext cx="6172200" cy="1857388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99"/>
                </a:solidFill>
              </a:rPr>
              <a:t>Other ways of using articles</a:t>
            </a:r>
            <a:endParaRPr lang="ru-RU" sz="4800" dirty="0">
              <a:solidFill>
                <a:srgbClr val="00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rgbClr val="0070C0"/>
                </a:solidFill>
              </a:rPr>
              <a:t>Другие способы применения артиклей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98496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Применение артикля </a:t>
            </a:r>
            <a:r>
              <a:rPr lang="en-US" dirty="0" smtClean="0">
                <a:solidFill>
                  <a:srgbClr val="C00000"/>
                </a:solidFill>
              </a:rPr>
              <a:t>THE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pPr algn="ctr">
              <a:buNone/>
            </a:pPr>
            <a:r>
              <a:rPr lang="en-US" sz="2400" dirty="0" smtClean="0"/>
              <a:t>the top</a:t>
            </a: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the                              </a:t>
            </a:r>
            <a:r>
              <a:rPr lang="en-US" sz="2400" dirty="0" err="1" smtClean="0"/>
              <a:t>the</a:t>
            </a: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left      the middle      right</a:t>
            </a: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the bottom</a:t>
            </a:r>
            <a:endParaRPr lang="en-US" sz="24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371975" y="2786058"/>
            <a:ext cx="3657600" cy="3462342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</a:rPr>
              <a:t>Write your name at </a:t>
            </a:r>
            <a:r>
              <a:rPr lang="en-US" sz="2400" u="sng" dirty="0" smtClean="0">
                <a:solidFill>
                  <a:srgbClr val="0070C0"/>
                </a:solidFill>
              </a:rPr>
              <a:t>the top</a:t>
            </a:r>
            <a:r>
              <a:rPr lang="en-US" sz="2400" dirty="0" smtClean="0">
                <a:solidFill>
                  <a:srgbClr val="0070C0"/>
                </a:solidFill>
              </a:rPr>
              <a:t> of the page.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The table is in the middle of the room.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People drive on </a:t>
            </a:r>
            <a:r>
              <a:rPr lang="en-US" sz="2400" u="sng" dirty="0" smtClean="0">
                <a:solidFill>
                  <a:srgbClr val="0070C0"/>
                </a:solidFill>
              </a:rPr>
              <a:t>the right</a:t>
            </a:r>
            <a:r>
              <a:rPr lang="en-US" sz="2400" dirty="0" smtClean="0">
                <a:solidFill>
                  <a:srgbClr val="0070C0"/>
                </a:solidFill>
              </a:rPr>
              <a:t> in Ukraine.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The beginning of the film is not very good.</a:t>
            </a:r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757610" cy="658368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Указание на место расположения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29124" y="1569720"/>
            <a:ext cx="3571876" cy="658368"/>
          </a:xfrm>
          <a:solidFill>
            <a:schemeClr val="accent1"/>
          </a:solidFill>
        </p:spPr>
        <p:txBody>
          <a:bodyPr vert="horz" rtlCol="0" anchor="ctr">
            <a:noAutofit/>
          </a:bodyPr>
          <a:lstStyle/>
          <a:p>
            <a:r>
              <a:rPr lang="en-US" dirty="0" smtClean="0">
                <a:solidFill>
                  <a:srgbClr val="FFC000"/>
                </a:solidFill>
                <a:highlight>
                  <a:srgbClr val="00FFFF"/>
                </a:highlight>
              </a:rPr>
              <a:t>The beginning of,</a:t>
            </a:r>
            <a:endParaRPr lang="en-US" dirty="0" smtClean="0">
              <a:solidFill>
                <a:srgbClr val="FFC000"/>
              </a:solidFill>
              <a:highlight>
                <a:srgbClr val="00FFFF"/>
              </a:highlight>
            </a:endParaRPr>
          </a:p>
          <a:p>
            <a:r>
              <a:rPr lang="en-US" dirty="0" smtClean="0">
                <a:solidFill>
                  <a:srgbClr val="FFC000"/>
                </a:solidFill>
                <a:highlight>
                  <a:srgbClr val="00FFFF"/>
                </a:highlight>
              </a:rPr>
              <a:t>the end of …</a:t>
            </a:r>
            <a:endParaRPr lang="en-US" dirty="0" smtClean="0">
              <a:solidFill>
                <a:srgbClr val="FFC000"/>
              </a:solidFill>
              <a:highlight>
                <a:srgbClr val="00FFFF"/>
              </a:highligh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3500438"/>
            <a:ext cx="2143140" cy="1785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Применение артикля </a:t>
            </a:r>
            <a:r>
              <a:rPr lang="en-US" dirty="0" smtClean="0">
                <a:solidFill>
                  <a:srgbClr val="C00000"/>
                </a:solidFill>
              </a:rPr>
              <a:t>THE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/>
          <a:lstStyle/>
          <a:p>
            <a:r>
              <a:rPr lang="ru-RU" sz="2400" dirty="0" smtClean="0"/>
              <a:t>С фразой </a:t>
            </a:r>
            <a:r>
              <a:rPr lang="en-US" sz="2400" dirty="0" smtClean="0">
                <a:solidFill>
                  <a:srgbClr val="C00000"/>
                </a:solidFill>
              </a:rPr>
              <a:t>the same … </a:t>
            </a:r>
            <a:r>
              <a:rPr lang="en-US" sz="2400" dirty="0" smtClean="0">
                <a:solidFill>
                  <a:srgbClr val="000099"/>
                </a:solidFill>
              </a:rPr>
              <a:t>(</a:t>
            </a:r>
            <a:r>
              <a:rPr lang="ru-RU" sz="2400" dirty="0" smtClean="0">
                <a:solidFill>
                  <a:srgbClr val="000099"/>
                </a:solidFill>
              </a:rPr>
              <a:t>одинаковый, такой же, тот же, один и тот же).</a:t>
            </a:r>
            <a:endParaRPr lang="ru-RU" sz="2400" dirty="0" smtClean="0">
              <a:solidFill>
                <a:srgbClr val="000099"/>
              </a:solidFill>
            </a:endParaRP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We live in </a:t>
            </a:r>
            <a:r>
              <a:rPr lang="en-US" sz="2400" u="sng" dirty="0" smtClean="0">
                <a:solidFill>
                  <a:srgbClr val="0070C0"/>
                </a:solidFill>
              </a:rPr>
              <a:t>the same </a:t>
            </a:r>
            <a:r>
              <a:rPr lang="en-US" sz="2400" dirty="0" smtClean="0">
                <a:solidFill>
                  <a:srgbClr val="0070C0"/>
                </a:solidFill>
              </a:rPr>
              <a:t>street.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These books are </a:t>
            </a:r>
            <a:r>
              <a:rPr lang="en-US" sz="2400" u="sng" dirty="0" smtClean="0">
                <a:solidFill>
                  <a:srgbClr val="0070C0"/>
                </a:solidFill>
              </a:rPr>
              <a:t>the same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ru-RU" sz="2400" dirty="0" smtClean="0"/>
              <a:t>Со словами </a:t>
            </a:r>
            <a:r>
              <a:rPr lang="en-US" sz="2400" dirty="0" smtClean="0">
                <a:solidFill>
                  <a:srgbClr val="C00000"/>
                </a:solidFill>
              </a:rPr>
              <a:t>the police, the army, the fire brigade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My brother is in the army.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ru-RU" sz="2400" dirty="0" smtClean="0"/>
              <a:t>С названиями музыкальных инструментов </a:t>
            </a:r>
            <a:r>
              <a:rPr lang="en-US" sz="2400" dirty="0" smtClean="0">
                <a:solidFill>
                  <a:srgbClr val="C00000"/>
                </a:solidFill>
              </a:rPr>
              <a:t>the piano/ guitar/ trumpet/ drum/ violin…</a:t>
            </a:r>
            <a:r>
              <a:rPr lang="ru-RU" sz="2400" dirty="0" smtClean="0">
                <a:solidFill>
                  <a:srgbClr val="C00000"/>
                </a:solidFill>
              </a:rPr>
              <a:t> .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Tom is learning to play the piano.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ru-RU" sz="2400" dirty="0" smtClean="0"/>
              <a:t>С словом </a:t>
            </a:r>
            <a:r>
              <a:rPr lang="en-US" sz="2400" dirty="0" smtClean="0">
                <a:solidFill>
                  <a:srgbClr val="C00000"/>
                </a:solidFill>
              </a:rPr>
              <a:t>the radio </a:t>
            </a:r>
            <a:r>
              <a:rPr lang="ru-RU" sz="2400" dirty="0" smtClean="0">
                <a:solidFill>
                  <a:srgbClr val="00B050"/>
                </a:solidFill>
              </a:rPr>
              <a:t>НО!  </a:t>
            </a:r>
            <a:r>
              <a:rPr lang="en-US" sz="2400" strike="sngStrike" dirty="0" smtClean="0">
                <a:solidFill>
                  <a:srgbClr val="000099"/>
                </a:solidFill>
              </a:rPr>
              <a:t>the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television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  <a:endParaRPr lang="ru-RU" sz="2400" dirty="0" smtClean="0">
              <a:solidFill>
                <a:srgbClr val="C00000"/>
              </a:solidFill>
            </a:endParaRP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I often listen to the radio.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I like watching television.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Применение артикля </a:t>
            </a:r>
            <a:r>
              <a:rPr lang="en-US" dirty="0" smtClean="0">
                <a:solidFill>
                  <a:srgbClr val="C00000"/>
                </a:solidFill>
              </a:rPr>
              <a:t>THE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Со словами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the cinema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the theatre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the bank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the club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the post office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the doctor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the dentist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the toilet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928802"/>
            <a:ext cx="3657600" cy="4243398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Do you often go to the cinema?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I must go to the bank today.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Are you going to the post office?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You’re ill. You must go to the doctor.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Случаи употребления </a:t>
            </a:r>
            <a:r>
              <a:rPr lang="en-US" dirty="0" smtClean="0">
                <a:solidFill>
                  <a:srgbClr val="000099"/>
                </a:solidFill>
              </a:rPr>
              <a:t>  </a:t>
            </a:r>
            <a:r>
              <a:rPr lang="en-US" dirty="0" smtClean="0">
                <a:solidFill>
                  <a:srgbClr val="C00000"/>
                </a:solidFill>
              </a:rPr>
              <a:t>No article (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ø)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90063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Со словами</a:t>
            </a:r>
            <a:endParaRPr lang="en-US" sz="2400" dirty="0" smtClean="0"/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breakfast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lunch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dinner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/>
              <a:t>C </a:t>
            </a:r>
            <a:r>
              <a:rPr lang="ru-RU" sz="2400" dirty="0" smtClean="0"/>
              <a:t>фразами</a:t>
            </a:r>
            <a:endParaRPr lang="ru-RU" sz="2400" dirty="0" smtClean="0"/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go to work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go to school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go to university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go to church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go to bed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go to hospital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go to prison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29058" y="1600200"/>
            <a:ext cx="3998790" cy="497207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I never have</a:t>
            </a:r>
            <a:r>
              <a:rPr lang="en-US" sz="2400" u="sng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breakfast.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What are you going to have for</a:t>
            </a:r>
            <a:r>
              <a:rPr lang="en-US" sz="2400" u="sng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lunch?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u="sng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Dinner is ready!</a:t>
            </a:r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70C0"/>
                </a:solidFill>
              </a:rPr>
              <a:t>What time do you go to work/school/university?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Don usually goes to church on Sundays.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Jack’s ill. He’s in hospital.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The thief is put to prison.</a:t>
            </a:r>
            <a:endParaRPr lang="en-US" sz="2400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Случаи употребления</a:t>
            </a:r>
            <a:r>
              <a:rPr lang="en-US" dirty="0" smtClean="0">
                <a:solidFill>
                  <a:srgbClr val="000099"/>
                </a:solidFill>
              </a:rPr>
              <a:t>  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No article (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ø)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758138" cy="52864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При сообщении общей информации.</a:t>
            </a:r>
            <a:endParaRPr lang="en-US" dirty="0" smtClean="0"/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I like music.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We don’t eat meat very often.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I hate examinations.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/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C </a:t>
            </a:r>
            <a:r>
              <a:rPr lang="ru-RU" dirty="0" smtClean="0"/>
              <a:t>названиями видов спорта.</a:t>
            </a:r>
            <a:endParaRPr lang="en-US" dirty="0" smtClean="0"/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My favourite sports are tennis and basketball.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Ted is very good at swimming.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/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C </a:t>
            </a:r>
            <a:r>
              <a:rPr lang="ru-RU" dirty="0" smtClean="0"/>
              <a:t>названиями</a:t>
            </a:r>
            <a:r>
              <a:rPr lang="en-US" dirty="0" smtClean="0"/>
              <a:t> </a:t>
            </a:r>
            <a:r>
              <a:rPr lang="ru-RU" dirty="0" smtClean="0"/>
              <a:t>языков и академических предметов.</a:t>
            </a:r>
            <a:endParaRPr lang="ru-RU" dirty="0" smtClean="0"/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My sister is learning Chinese.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Today we’re having History and Math.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99"/>
                </a:solidFill>
              </a:rPr>
              <a:t>Complete the sentences. Use </a:t>
            </a:r>
            <a:r>
              <a:rPr lang="en-US" sz="2400" b="1" dirty="0" smtClean="0">
                <a:solidFill>
                  <a:srgbClr val="000099"/>
                </a:solidFill>
              </a:rPr>
              <a:t>the</a:t>
            </a:r>
            <a:r>
              <a:rPr lang="en-US" sz="2400" dirty="0" smtClean="0">
                <a:solidFill>
                  <a:srgbClr val="000099"/>
                </a:solidFill>
              </a:rPr>
              <a:t> if necessary.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901014" cy="5643602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breakfast, dinner, guitar, lunch, police, radio, sky, sun, television, time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/>
              <a:t>Can you tell me </a:t>
            </a:r>
            <a:r>
              <a:rPr lang="en-US" sz="2400" i="1" u="sng" dirty="0" smtClean="0">
                <a:solidFill>
                  <a:srgbClr val="C00000"/>
                </a:solidFill>
              </a:rPr>
              <a:t>the time</a:t>
            </a:r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please? - Yes, it’s one o’clock.</a:t>
            </a:r>
            <a:endParaRPr lang="en-US" sz="2400" dirty="0" smtClean="0"/>
          </a:p>
          <a:p>
            <a:r>
              <a:rPr lang="en-US" sz="2400" dirty="0" smtClean="0"/>
              <a:t>We had … at a restaurant last night.</a:t>
            </a:r>
            <a:endParaRPr lang="en-US" sz="2400" dirty="0" smtClean="0"/>
          </a:p>
          <a:p>
            <a:r>
              <a:rPr lang="en-US" sz="2400" dirty="0" smtClean="0"/>
              <a:t>… is a star. It gives light and warmth.</a:t>
            </a:r>
            <a:endParaRPr lang="en-US" sz="2400" dirty="0" smtClean="0"/>
          </a:p>
          <a:p>
            <a:r>
              <a:rPr lang="en-US" sz="2400" dirty="0" smtClean="0"/>
              <a:t>Did you see the film on … last night?</a:t>
            </a:r>
            <a:endParaRPr lang="en-US" sz="2400" dirty="0" smtClean="0"/>
          </a:p>
          <a:p>
            <a:r>
              <a:rPr lang="en-US" sz="2400" dirty="0" smtClean="0"/>
              <a:t>I was hungry this morning because I didn’t have … .</a:t>
            </a:r>
            <a:endParaRPr lang="en-US" sz="2400" dirty="0" smtClean="0"/>
          </a:p>
          <a:p>
            <a:r>
              <a:rPr lang="en-US" sz="2400" dirty="0" smtClean="0"/>
              <a:t>… stopped me because I was driving too fast.</a:t>
            </a:r>
            <a:endParaRPr lang="en-US" sz="2400" dirty="0" smtClean="0"/>
          </a:p>
          <a:p>
            <a:r>
              <a:rPr lang="en-US" sz="2400" dirty="0" smtClean="0"/>
              <a:t>Can you play … ? – No, I can’t play any musical instrument.</a:t>
            </a:r>
            <a:endParaRPr lang="en-US" sz="2400" dirty="0" smtClean="0"/>
          </a:p>
          <a:p>
            <a:r>
              <a:rPr lang="en-US" sz="2400" dirty="0" smtClean="0"/>
              <a:t>What did you have for … ? – Just a salad.</a:t>
            </a:r>
            <a:endParaRPr lang="en-US" sz="2400" dirty="0" smtClean="0"/>
          </a:p>
          <a:p>
            <a:r>
              <a:rPr lang="en-US" sz="2665" dirty="0" smtClean="0"/>
              <a:t>When I’m working at home I like listening to … .</a:t>
            </a:r>
            <a:endParaRPr lang="en-US" sz="2665" dirty="0" smtClean="0"/>
          </a:p>
          <a:p>
            <a:r>
              <a:rPr lang="en-US" sz="2665" dirty="0" smtClean="0"/>
              <a:t>… is very clear tonight. You can see all the stars.</a:t>
            </a:r>
            <a:endParaRPr lang="en-US" sz="2665" dirty="0" smtClean="0"/>
          </a:p>
          <a:p>
            <a:endParaRPr lang="ru-RU" sz="2665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143108" y="1500174"/>
            <a:ext cx="785818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66"/>
                </a:solidFill>
              </a:rPr>
              <a:t>Write sentences, use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the </a:t>
            </a:r>
            <a:r>
              <a:rPr lang="en-US" dirty="0" smtClean="0">
                <a:solidFill>
                  <a:srgbClr val="000066"/>
                </a:solidFill>
              </a:rPr>
              <a:t>where necessary.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35785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2400" dirty="0" smtClean="0"/>
              <a:t>I must go </a:t>
            </a:r>
            <a:r>
              <a:rPr lang="en-US" sz="2400" u="sng" dirty="0" smtClean="0"/>
              <a:t>to bank</a:t>
            </a:r>
            <a:r>
              <a:rPr lang="en-US" sz="2400" dirty="0" smtClean="0"/>
              <a:t> today.</a:t>
            </a:r>
            <a:endParaRPr lang="en-US" sz="2400" dirty="0" smtClean="0"/>
          </a:p>
          <a:p>
            <a:r>
              <a:rPr lang="en-US" sz="2400" dirty="0" smtClean="0"/>
              <a:t>I finish</a:t>
            </a:r>
            <a:r>
              <a:rPr lang="en-US" sz="2400" u="sng" dirty="0" smtClean="0"/>
              <a:t> </a:t>
            </a:r>
            <a:r>
              <a:rPr lang="en-US" sz="2400" dirty="0" smtClean="0"/>
              <a:t>work at 5 o’clock every day.</a:t>
            </a:r>
            <a:endParaRPr lang="en-US" sz="2400" dirty="0" smtClean="0"/>
          </a:p>
          <a:p>
            <a:r>
              <a:rPr lang="en-US" sz="2400" dirty="0" smtClean="0"/>
              <a:t>Mary has gone to</a:t>
            </a:r>
            <a:r>
              <a:rPr lang="en-US" sz="2400" u="sng" dirty="0" smtClean="0"/>
              <a:t> </a:t>
            </a:r>
            <a:r>
              <a:rPr lang="en-US" sz="2400" dirty="0" smtClean="0"/>
              <a:t>doctor.</a:t>
            </a:r>
            <a:endParaRPr lang="en-US" sz="2400" dirty="0" smtClean="0"/>
          </a:p>
          <a:p>
            <a:r>
              <a:rPr lang="en-US" sz="2400" dirty="0" smtClean="0"/>
              <a:t>What</a:t>
            </a:r>
            <a:r>
              <a:rPr lang="en-US" sz="2400" u="sng" dirty="0" smtClean="0"/>
              <a:t> </a:t>
            </a:r>
            <a:r>
              <a:rPr lang="en-US" sz="2400" dirty="0" smtClean="0"/>
              <a:t>time do you usually get</a:t>
            </a:r>
            <a:r>
              <a:rPr lang="en-US" sz="2400" u="sng" dirty="0" smtClean="0"/>
              <a:t> </a:t>
            </a:r>
            <a:r>
              <a:rPr lang="en-US" sz="2400" dirty="0" smtClean="0"/>
              <a:t>home from</a:t>
            </a:r>
            <a:r>
              <a:rPr lang="en-US" sz="2400" u="sng" dirty="0" smtClean="0"/>
              <a:t> </a:t>
            </a:r>
            <a:r>
              <a:rPr lang="en-US" sz="2400" dirty="0" smtClean="0"/>
              <a:t>work?</a:t>
            </a:r>
            <a:endParaRPr lang="en-US" sz="2400" dirty="0" smtClean="0"/>
          </a:p>
          <a:p>
            <a:r>
              <a:rPr lang="en-US" sz="2400" dirty="0" smtClean="0"/>
              <a:t>‘Where are you going?’ ‘To</a:t>
            </a:r>
            <a:r>
              <a:rPr lang="en-US" sz="2400" u="sng" dirty="0" smtClean="0"/>
              <a:t> </a:t>
            </a:r>
            <a:r>
              <a:rPr lang="en-US" sz="2400" dirty="0" smtClean="0"/>
              <a:t>bed.’</a:t>
            </a:r>
            <a:endParaRPr lang="en-US" sz="2400" dirty="0" smtClean="0"/>
          </a:p>
          <a:p>
            <a:r>
              <a:rPr lang="en-US" sz="2400" dirty="0" smtClean="0"/>
              <a:t>‘Where are you going?’ ‘To</a:t>
            </a:r>
            <a:r>
              <a:rPr lang="en-US" sz="2400" u="sng" dirty="0" smtClean="0"/>
              <a:t> </a:t>
            </a:r>
            <a:r>
              <a:rPr lang="en-US" sz="2400" dirty="0" smtClean="0"/>
              <a:t>bank.’</a:t>
            </a:r>
            <a:endParaRPr lang="en-US" sz="2400" dirty="0" smtClean="0"/>
          </a:p>
          <a:p>
            <a:r>
              <a:rPr lang="en-US" sz="2400" dirty="0" smtClean="0"/>
              <a:t>Do you live a long way from</a:t>
            </a:r>
            <a:r>
              <a:rPr lang="en-US" sz="2400" u="sng" dirty="0" smtClean="0"/>
              <a:t> </a:t>
            </a:r>
            <a:r>
              <a:rPr lang="en-US" sz="2400" dirty="0" smtClean="0"/>
              <a:t>city centre?</a:t>
            </a:r>
            <a:endParaRPr lang="en-US" sz="2400" dirty="0" smtClean="0"/>
          </a:p>
          <a:p>
            <a:r>
              <a:rPr lang="en-US" sz="2400" dirty="0" smtClean="0"/>
              <a:t>Would you like to go to</a:t>
            </a:r>
            <a:r>
              <a:rPr lang="en-US" sz="2400" u="sng" dirty="0" smtClean="0"/>
              <a:t> </a:t>
            </a:r>
            <a:r>
              <a:rPr lang="en-US" sz="2400" dirty="0" smtClean="0"/>
              <a:t>theatre this</a:t>
            </a:r>
            <a:r>
              <a:rPr lang="en-US" sz="2400" u="sng" dirty="0" smtClean="0"/>
              <a:t> </a:t>
            </a:r>
            <a:r>
              <a:rPr lang="en-US" sz="2400" dirty="0" smtClean="0"/>
              <a:t>evening?</a:t>
            </a:r>
            <a:endParaRPr lang="en-US" sz="2400" dirty="0" smtClean="0"/>
          </a:p>
          <a:p>
            <a:r>
              <a:rPr lang="en-US" sz="2400" dirty="0" smtClean="0"/>
              <a:t>‘Where’s Fred?’ ‘He’s in</a:t>
            </a:r>
            <a:r>
              <a:rPr lang="en-US" sz="2400" u="sng" dirty="0" smtClean="0"/>
              <a:t> </a:t>
            </a:r>
            <a:r>
              <a:rPr lang="en-US" sz="2400" dirty="0" smtClean="0"/>
              <a:t>toilet.’</a:t>
            </a:r>
            <a:endParaRPr lang="en-US" sz="2400" dirty="0" smtClean="0"/>
          </a:p>
          <a:p>
            <a:r>
              <a:rPr lang="en-US" sz="2400" dirty="0" smtClean="0"/>
              <a:t>Jim is in</a:t>
            </a:r>
            <a:r>
              <a:rPr lang="en-US" sz="2400" u="sng" dirty="0" smtClean="0"/>
              <a:t> </a:t>
            </a:r>
            <a:r>
              <a:rPr lang="en-US" sz="2400" dirty="0" smtClean="0"/>
              <a:t>hospital. He needs an operation.</a:t>
            </a:r>
            <a:endParaRPr lang="en-US" sz="2400" dirty="0" smtClean="0"/>
          </a:p>
          <a:p>
            <a:r>
              <a:rPr lang="en-US" sz="2400" dirty="0" smtClean="0"/>
              <a:t>Excuse me, can you tell me where</a:t>
            </a:r>
            <a:r>
              <a:rPr lang="en-US" sz="2400" u="sng" dirty="0" smtClean="0"/>
              <a:t> </a:t>
            </a:r>
            <a:r>
              <a:rPr lang="en-US" sz="2400" dirty="0" smtClean="0"/>
              <a:t>post office is?</a:t>
            </a:r>
            <a:endParaRPr lang="en-US" sz="2400" dirty="0" smtClean="0"/>
          </a:p>
          <a:p>
            <a:endParaRPr lang="ru-RU" sz="2400" dirty="0"/>
          </a:p>
        </p:txBody>
      </p:sp>
      <p:sp>
        <p:nvSpPr>
          <p:cNvPr id="4" name="Выноска 2 3"/>
          <p:cNvSpPr/>
          <p:nvPr/>
        </p:nvSpPr>
        <p:spPr>
          <a:xfrm>
            <a:off x="2714612" y="1357298"/>
            <a:ext cx="571504" cy="35719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9548"/>
              <a:gd name="adj6" fmla="val -5598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Articles </a:t>
            </a:r>
            <a:r>
              <a:rPr lang="en-US" dirty="0" smtClean="0">
                <a:solidFill>
                  <a:srgbClr val="000099"/>
                </a:solidFill>
              </a:rPr>
              <a:t>with names of places.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5857916"/>
          </a:xfrm>
        </p:spPr>
        <p:txBody>
          <a:bodyPr/>
          <a:lstStyle/>
          <a:p>
            <a:r>
              <a:rPr lang="ru-RU" sz="2200" dirty="0" smtClean="0"/>
              <a:t>Названия стран и городов </a:t>
            </a:r>
            <a:r>
              <a:rPr lang="ru-RU" sz="2200" u="sng" dirty="0" smtClean="0"/>
              <a:t>без артиклей</a:t>
            </a:r>
            <a:r>
              <a:rPr lang="ru-RU" sz="2200" dirty="0" smtClean="0"/>
              <a:t>, кроме</a:t>
            </a:r>
            <a:endParaRPr lang="ru-RU" sz="2200" dirty="0" smtClean="0"/>
          </a:p>
          <a:p>
            <a:pPr lvl="1"/>
            <a:r>
              <a:rPr lang="en-US" sz="2200" dirty="0" smtClean="0">
                <a:solidFill>
                  <a:srgbClr val="C00000"/>
                </a:solidFill>
              </a:rPr>
              <a:t>the Republic of Ireland</a:t>
            </a:r>
            <a:endParaRPr lang="en-US" sz="2200" dirty="0" smtClean="0">
              <a:solidFill>
                <a:srgbClr val="C00000"/>
              </a:solidFill>
            </a:endParaRPr>
          </a:p>
          <a:p>
            <a:pPr lvl="1"/>
            <a:r>
              <a:rPr lang="en-US" sz="2200" dirty="0" smtClean="0">
                <a:solidFill>
                  <a:srgbClr val="C00000"/>
                </a:solidFill>
              </a:rPr>
              <a:t>the USA</a:t>
            </a:r>
            <a:endParaRPr lang="en-US" sz="2200" dirty="0" smtClean="0">
              <a:solidFill>
                <a:srgbClr val="C00000"/>
              </a:solidFill>
            </a:endParaRPr>
          </a:p>
          <a:p>
            <a:pPr lvl="1"/>
            <a:r>
              <a:rPr lang="en-US" sz="2200" dirty="0" smtClean="0">
                <a:solidFill>
                  <a:srgbClr val="C00000"/>
                </a:solidFill>
              </a:rPr>
              <a:t>the United Kingdom</a:t>
            </a:r>
            <a:endParaRPr lang="en-US" sz="2200" dirty="0" smtClean="0">
              <a:solidFill>
                <a:srgbClr val="C00000"/>
              </a:solidFill>
            </a:endParaRPr>
          </a:p>
          <a:p>
            <a:pPr lvl="1"/>
            <a:r>
              <a:rPr lang="en-US" sz="2200" dirty="0" smtClean="0">
                <a:solidFill>
                  <a:srgbClr val="C00000"/>
                </a:solidFill>
              </a:rPr>
              <a:t>the Netherlands</a:t>
            </a:r>
            <a:endParaRPr lang="en-US" sz="2200" dirty="0" smtClean="0">
              <a:solidFill>
                <a:srgbClr val="C00000"/>
              </a:solidFill>
            </a:endParaRPr>
          </a:p>
          <a:p>
            <a:pPr lvl="1"/>
            <a:r>
              <a:rPr lang="en-US" sz="2200" u="sng" dirty="0" smtClean="0">
                <a:solidFill>
                  <a:srgbClr val="0070C0"/>
                </a:solidFill>
              </a:rPr>
              <a:t>France</a:t>
            </a:r>
            <a:r>
              <a:rPr lang="en-US" sz="2200" dirty="0" smtClean="0">
                <a:solidFill>
                  <a:srgbClr val="0070C0"/>
                </a:solidFill>
              </a:rPr>
              <a:t> is a big country.</a:t>
            </a:r>
            <a:endParaRPr lang="en-US" sz="2200" dirty="0" smtClean="0">
              <a:solidFill>
                <a:srgbClr val="0070C0"/>
              </a:solidFill>
            </a:endParaRPr>
          </a:p>
          <a:p>
            <a:pPr lvl="1"/>
            <a:r>
              <a:rPr lang="en-US" sz="2200" u="sng" dirty="0" smtClean="0">
                <a:solidFill>
                  <a:srgbClr val="0070C0"/>
                </a:solidFill>
              </a:rPr>
              <a:t>Cairo</a:t>
            </a:r>
            <a:r>
              <a:rPr lang="en-US" sz="2200" dirty="0" smtClean="0">
                <a:solidFill>
                  <a:srgbClr val="0070C0"/>
                </a:solidFill>
              </a:rPr>
              <a:t> is the capital of </a:t>
            </a:r>
            <a:r>
              <a:rPr lang="en-US" sz="2200" u="sng" dirty="0" smtClean="0">
                <a:solidFill>
                  <a:srgbClr val="0070C0"/>
                </a:solidFill>
              </a:rPr>
              <a:t>Egypt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endParaRPr lang="en-US" sz="2200" dirty="0" smtClean="0">
              <a:solidFill>
                <a:srgbClr val="0070C0"/>
              </a:solidFill>
            </a:endParaRPr>
          </a:p>
          <a:p>
            <a:r>
              <a:rPr lang="ru-RU" sz="2200" dirty="0" smtClean="0"/>
              <a:t>Названия улиц, площадей, дорог, аэропортов, остановок, транспорта, станций, замков, университетов … </a:t>
            </a:r>
            <a:r>
              <a:rPr lang="ru-RU" sz="2200" u="sng" dirty="0" smtClean="0"/>
              <a:t>без артиклей.</a:t>
            </a:r>
            <a:endParaRPr lang="ru-RU" sz="2200" u="sng" dirty="0" smtClean="0"/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Lenin Street,  Red Square, Munich Airport, Paddington Station, Cambridge University, Edinburgh Castle</a:t>
            </a:r>
            <a:endParaRPr lang="ru-RU" sz="2200" dirty="0" smtClean="0">
              <a:solidFill>
                <a:srgbClr val="0070C0"/>
              </a:solidFill>
            </a:endParaRPr>
          </a:p>
          <a:p>
            <a:r>
              <a:rPr lang="ru-RU" sz="2200" dirty="0" smtClean="0"/>
              <a:t>Названия гостиниц, ресторанов, пабов, кафе, кинотеатров, театров, музеев с </a:t>
            </a:r>
            <a:r>
              <a:rPr lang="ru-RU" sz="2200" u="sng" dirty="0" smtClean="0"/>
              <a:t>артиклем </a:t>
            </a:r>
            <a:r>
              <a:rPr lang="en-US" sz="2200" u="sng" dirty="0" smtClean="0">
                <a:solidFill>
                  <a:srgbClr val="C00000"/>
                </a:solidFill>
              </a:rPr>
              <a:t>the</a:t>
            </a:r>
            <a:r>
              <a:rPr lang="en-US" sz="2200" dirty="0" smtClean="0"/>
              <a:t>.</a:t>
            </a:r>
            <a:endParaRPr lang="ru-RU" sz="2200" dirty="0" smtClean="0"/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the Hilton, the Science Museum, the Odeon (cinema)</a:t>
            </a:r>
            <a:endParaRPr lang="ru-RU" sz="2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Articles </a:t>
            </a:r>
            <a:r>
              <a:rPr lang="en-US" dirty="0" smtClean="0">
                <a:solidFill>
                  <a:srgbClr val="000099"/>
                </a:solidFill>
              </a:rPr>
              <a:t>with names of places.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/>
          <a:lstStyle/>
          <a:p>
            <a:r>
              <a:rPr lang="ru-RU" dirty="0" smtClean="0"/>
              <a:t>Названия морей, океанов, рек, каналов с </a:t>
            </a:r>
            <a:r>
              <a:rPr lang="ru-RU" u="sng" dirty="0" smtClean="0"/>
              <a:t>артиклем </a:t>
            </a:r>
            <a:r>
              <a:rPr lang="en-US" u="sng" dirty="0" smtClean="0">
                <a:solidFill>
                  <a:srgbClr val="C00000"/>
                </a:solidFill>
              </a:rPr>
              <a:t>the</a:t>
            </a:r>
            <a:r>
              <a:rPr lang="en-US" dirty="0" smtClean="0"/>
              <a:t>.</a:t>
            </a:r>
            <a:endParaRPr lang="ru-RU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the Atlantic ocean, the River Nile, the Black Sea, the Suez Canal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Названия с конструкцией </a:t>
            </a:r>
            <a:r>
              <a:rPr lang="en-US" dirty="0" smtClean="0">
                <a:solidFill>
                  <a:srgbClr val="C00000"/>
                </a:solidFill>
              </a:rPr>
              <a:t>the … of …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the</a:t>
            </a:r>
            <a:r>
              <a:rPr lang="en-US" dirty="0" smtClean="0">
                <a:solidFill>
                  <a:srgbClr val="0070C0"/>
                </a:solidFill>
              </a:rPr>
              <a:t> Great Wall </a:t>
            </a:r>
            <a:r>
              <a:rPr lang="en-US" b="1" dirty="0" smtClean="0">
                <a:solidFill>
                  <a:srgbClr val="0070C0"/>
                </a:solidFill>
              </a:rPr>
              <a:t>of </a:t>
            </a:r>
            <a:r>
              <a:rPr lang="en-US" dirty="0" smtClean="0">
                <a:solidFill>
                  <a:srgbClr val="0070C0"/>
                </a:solidFill>
              </a:rPr>
              <a:t>China, </a:t>
            </a:r>
            <a:r>
              <a:rPr lang="en-US" b="1" dirty="0" smtClean="0">
                <a:solidFill>
                  <a:srgbClr val="0070C0"/>
                </a:solidFill>
              </a:rPr>
              <a:t>the</a:t>
            </a:r>
            <a:r>
              <a:rPr lang="en-US" dirty="0" smtClean="0">
                <a:solidFill>
                  <a:srgbClr val="0070C0"/>
                </a:solidFill>
              </a:rPr>
              <a:t> Bank </a:t>
            </a:r>
            <a:r>
              <a:rPr lang="en-US" b="1" dirty="0" smtClean="0">
                <a:solidFill>
                  <a:srgbClr val="0070C0"/>
                </a:solidFill>
              </a:rPr>
              <a:t>of</a:t>
            </a:r>
            <a:r>
              <a:rPr lang="en-US" dirty="0" smtClean="0">
                <a:solidFill>
                  <a:srgbClr val="0070C0"/>
                </a:solidFill>
              </a:rPr>
              <a:t> England, </a:t>
            </a:r>
            <a:r>
              <a:rPr lang="en-US" b="1" dirty="0" smtClean="0">
                <a:solidFill>
                  <a:srgbClr val="0070C0"/>
                </a:solidFill>
              </a:rPr>
              <a:t>the</a:t>
            </a:r>
            <a:r>
              <a:rPr lang="en-US" dirty="0" smtClean="0">
                <a:solidFill>
                  <a:srgbClr val="0070C0"/>
                </a:solidFill>
              </a:rPr>
              <a:t> Tower </a:t>
            </a:r>
            <a:r>
              <a:rPr lang="en-US" b="1" dirty="0" smtClean="0">
                <a:solidFill>
                  <a:srgbClr val="0070C0"/>
                </a:solidFill>
              </a:rPr>
              <a:t>of</a:t>
            </a:r>
            <a:r>
              <a:rPr lang="en-US" dirty="0" smtClean="0">
                <a:solidFill>
                  <a:srgbClr val="0070C0"/>
                </a:solidFill>
              </a:rPr>
              <a:t> London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Названия стран, островов, гор во </a:t>
            </a:r>
            <a:r>
              <a:rPr lang="ru-RU" u="sng" dirty="0" smtClean="0"/>
              <a:t>множественном числе</a:t>
            </a:r>
            <a:r>
              <a:rPr lang="ru-RU" dirty="0" smtClean="0"/>
              <a:t>.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the Canary Islands, the Philippines, the Andes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827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Articles</a:t>
            </a:r>
            <a:br>
              <a:rPr lang="en-US" sz="3600" dirty="0" smtClean="0">
                <a:solidFill>
                  <a:srgbClr val="000099"/>
                </a:solidFill>
              </a:rPr>
            </a:br>
            <a:br>
              <a:rPr lang="en-US" sz="3600" dirty="0" smtClean="0">
                <a:solidFill>
                  <a:srgbClr val="000099"/>
                </a:solidFill>
              </a:rPr>
            </a:br>
            <a:endParaRPr lang="ru-RU" sz="3600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901014" cy="1143008"/>
          </a:xfrm>
        </p:spPr>
        <p:txBody>
          <a:bodyPr/>
          <a:lstStyle/>
          <a:p>
            <a:pPr algn="ctr">
              <a:buNone/>
            </a:pPr>
            <a:r>
              <a:rPr lang="en-US" sz="3200" dirty="0" smtClean="0">
                <a:solidFill>
                  <a:srgbClr val="7030A0"/>
                </a:solidFill>
              </a:rPr>
              <a:t>Indefinite   </a:t>
            </a:r>
            <a:r>
              <a:rPr lang="ru-RU" sz="3200" dirty="0" smtClean="0">
                <a:solidFill>
                  <a:srgbClr val="7030A0"/>
                </a:solidFill>
              </a:rPr>
              <a:t>    </a:t>
            </a:r>
            <a:r>
              <a:rPr lang="en-US" sz="3200" dirty="0" smtClean="0">
                <a:solidFill>
                  <a:srgbClr val="7030A0"/>
                </a:solidFill>
              </a:rPr>
              <a:t>    Definite</a:t>
            </a:r>
            <a:br>
              <a:rPr lang="en-US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Неопределенный         Определенный</a:t>
            </a:r>
            <a:endParaRPr lang="ru-RU" sz="3200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sz="32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3000364" y="785794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572000" y="785794"/>
            <a:ext cx="107157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85786" y="2428869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dirty="0">
                <a:solidFill>
                  <a:srgbClr val="C00000"/>
                </a:solidFill>
              </a:rPr>
              <a:t>a</a:t>
            </a:r>
            <a:r>
              <a:rPr lang="en-US" sz="3600" dirty="0" smtClean="0">
                <a:solidFill>
                  <a:srgbClr val="C00000"/>
                </a:solidFill>
              </a:rPr>
              <a:t> / an                        the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endParaRPr lang="ru-RU" sz="3600" dirty="0" smtClean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000372"/>
            <a:ext cx="8215370" cy="314327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Употребляем с исчисляемыми существительными в единственном числе </a:t>
            </a:r>
            <a:endParaRPr lang="ru-RU" sz="2800" dirty="0" smtClean="0">
              <a:solidFill>
                <a:srgbClr val="000099"/>
              </a:solidFill>
            </a:endParaRPr>
          </a:p>
          <a:p>
            <a:pPr algn="ctr">
              <a:buNone/>
            </a:pPr>
            <a:endParaRPr lang="ru-RU" sz="2800" dirty="0" smtClean="0">
              <a:solidFill>
                <a:srgbClr val="000099"/>
              </a:solidFill>
            </a:endParaRPr>
          </a:p>
          <a:p>
            <a:pPr algn="ctr">
              <a:buNone/>
            </a:pPr>
            <a:endParaRPr lang="ru-RU" sz="2800" dirty="0">
              <a:solidFill>
                <a:srgbClr val="000099"/>
              </a:solidFill>
            </a:endParaRPr>
          </a:p>
          <a:p>
            <a:pPr algn="ctr">
              <a:buNone/>
            </a:pPr>
            <a:endParaRPr lang="ru-RU" sz="2800" dirty="0" smtClean="0">
              <a:solidFill>
                <a:srgbClr val="000099"/>
              </a:solidFill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Употребляем с исчисляемым и неисчисляемыми существительными в единственном и множественном числе</a:t>
            </a:r>
            <a:endParaRPr lang="ru-RU" sz="2800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rcRect l="37755" t="21879" r="38619" b="19012"/>
          <a:stretch>
            <a:fillRect/>
          </a:stretch>
        </p:blipFill>
        <p:spPr>
          <a:xfrm>
            <a:off x="-107950" y="-99060"/>
            <a:ext cx="4570730" cy="674560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rcRect l="38082" t="32066" r="38860" b="14485"/>
          <a:stretch>
            <a:fillRect/>
          </a:stretch>
        </p:blipFill>
        <p:spPr>
          <a:xfrm>
            <a:off x="4356100" y="-98425"/>
            <a:ext cx="4826000" cy="6263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a / an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643602"/>
          </a:xfrm>
        </p:spPr>
        <p:txBody>
          <a:bodyPr/>
          <a:lstStyle/>
          <a:p>
            <a:r>
              <a:rPr lang="en-US" sz="2800" dirty="0" smtClean="0">
                <a:solidFill>
                  <a:srgbClr val="000099"/>
                </a:solidFill>
              </a:rPr>
              <a:t>A</a:t>
            </a:r>
            <a:r>
              <a:rPr lang="en-US" sz="2800" dirty="0" smtClean="0"/>
              <a:t> </a:t>
            </a:r>
            <a:r>
              <a:rPr lang="ru-RU" sz="2800" dirty="0" smtClean="0"/>
              <a:t> перед  существительными на   согласную</a:t>
            </a:r>
            <a:endParaRPr lang="ru-RU" sz="2800" dirty="0" smtClean="0"/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a book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a window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a horse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>
              <a:buNone/>
            </a:pPr>
            <a:endParaRPr lang="en-US" sz="2400" dirty="0" smtClean="0"/>
          </a:p>
          <a:p>
            <a:r>
              <a:rPr lang="en-US" sz="2800" dirty="0" smtClean="0">
                <a:solidFill>
                  <a:srgbClr val="000099"/>
                </a:solidFill>
              </a:rPr>
              <a:t>AN</a:t>
            </a:r>
            <a:r>
              <a:rPr lang="en-US" sz="2800" dirty="0" smtClean="0"/>
              <a:t> </a:t>
            </a:r>
            <a:r>
              <a:rPr lang="ru-RU" sz="2800" dirty="0" smtClean="0"/>
              <a:t>перед  существительными на   гласную</a:t>
            </a:r>
            <a:r>
              <a:rPr lang="en-US" sz="2800" dirty="0" smtClean="0"/>
              <a:t> (</a:t>
            </a:r>
            <a:r>
              <a:rPr lang="en-US" sz="2800" dirty="0" smtClean="0">
                <a:solidFill>
                  <a:srgbClr val="FF0000"/>
                </a:solidFill>
              </a:rPr>
              <a:t>a, e, o, </a:t>
            </a:r>
            <a:r>
              <a:rPr lang="en-US" sz="2800" dirty="0" err="1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, u)</a:t>
            </a:r>
            <a:endParaRPr lang="en-US" sz="2800" dirty="0" smtClean="0"/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an apple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an office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an elephant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ru-RU" sz="2700" dirty="0" smtClean="0">
                <a:solidFill>
                  <a:srgbClr val="0070C0"/>
                </a:solidFill>
              </a:rPr>
              <a:t>Исключение : </a:t>
            </a:r>
            <a:r>
              <a:rPr lang="en-US" sz="2700" dirty="0" smtClean="0">
                <a:solidFill>
                  <a:srgbClr val="C00000"/>
                </a:solidFill>
              </a:rPr>
              <a:t>an hour </a:t>
            </a:r>
            <a:endParaRPr lang="ru-RU" sz="2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Применение артикля </a:t>
            </a:r>
            <a:r>
              <a:rPr lang="en-US" dirty="0" smtClean="0">
                <a:solidFill>
                  <a:srgbClr val="C00000"/>
                </a:solidFill>
              </a:rPr>
              <a:t>A / AN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>
            <a:normAutofit fontScale="90000" lnSpcReduction="10000"/>
          </a:bodyPr>
          <a:lstStyle/>
          <a:p>
            <a:r>
              <a:rPr lang="ru-RU" sz="2800" dirty="0" smtClean="0"/>
              <a:t>При первом упоминании в тексте. </a:t>
            </a:r>
            <a:endParaRPr lang="ru-RU" sz="2800" dirty="0" smtClean="0"/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Jack is </a:t>
            </a:r>
            <a:r>
              <a:rPr lang="en-US" sz="2400" u="sng" dirty="0" smtClean="0">
                <a:solidFill>
                  <a:srgbClr val="0070C0"/>
                </a:solidFill>
              </a:rPr>
              <a:t>a</a:t>
            </a:r>
            <a:r>
              <a:rPr lang="en-US" sz="2400" dirty="0" smtClean="0">
                <a:solidFill>
                  <a:srgbClr val="0070C0"/>
                </a:solidFill>
              </a:rPr>
              <a:t> student.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ru-RU" sz="2800" dirty="0" smtClean="0"/>
              <a:t>При указании на существительное неизвестное нам.</a:t>
            </a:r>
            <a:endParaRPr lang="ru-RU" sz="2800" dirty="0" smtClean="0"/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He has got </a:t>
            </a:r>
            <a:r>
              <a:rPr lang="en-US" sz="2400" u="sng" dirty="0" smtClean="0">
                <a:solidFill>
                  <a:srgbClr val="0070C0"/>
                </a:solidFill>
              </a:rPr>
              <a:t>a</a:t>
            </a:r>
            <a:r>
              <a:rPr lang="en-US" sz="2400" dirty="0" smtClean="0">
                <a:solidFill>
                  <a:srgbClr val="0070C0"/>
                </a:solidFill>
              </a:rPr>
              <a:t> camera.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She is waiting for </a:t>
            </a:r>
            <a:r>
              <a:rPr lang="en-US" sz="2400" u="sng" dirty="0" smtClean="0">
                <a:solidFill>
                  <a:srgbClr val="0070C0"/>
                </a:solidFill>
              </a:rPr>
              <a:t>a</a:t>
            </a:r>
            <a:r>
              <a:rPr lang="en-US" sz="2400" dirty="0" smtClean="0">
                <a:solidFill>
                  <a:srgbClr val="0070C0"/>
                </a:solidFill>
              </a:rPr>
              <a:t> bus.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It’s </a:t>
            </a:r>
            <a:r>
              <a:rPr lang="en-US" sz="2400" u="sng" dirty="0" smtClean="0">
                <a:solidFill>
                  <a:srgbClr val="0070C0"/>
                </a:solidFill>
              </a:rPr>
              <a:t>a</a:t>
            </a:r>
            <a:r>
              <a:rPr lang="en-US" sz="2400" dirty="0" smtClean="0">
                <a:solidFill>
                  <a:srgbClr val="0070C0"/>
                </a:solidFill>
              </a:rPr>
              <a:t> nice day.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ru-RU" sz="2800" dirty="0" smtClean="0"/>
              <a:t>При перечислении предметов.</a:t>
            </a:r>
            <a:endParaRPr lang="en-US" sz="2800" dirty="0" smtClean="0"/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I have got </a:t>
            </a:r>
            <a:r>
              <a:rPr lang="en-US" sz="2400" u="sng" dirty="0" smtClean="0">
                <a:solidFill>
                  <a:srgbClr val="0070C0"/>
                </a:solidFill>
              </a:rPr>
              <a:t>a</a:t>
            </a:r>
            <a:r>
              <a:rPr lang="en-US" sz="2400" dirty="0" smtClean="0">
                <a:solidFill>
                  <a:srgbClr val="0070C0"/>
                </a:solidFill>
              </a:rPr>
              <a:t> CD player, </a:t>
            </a:r>
            <a:r>
              <a:rPr lang="en-US" sz="2400" u="sng" dirty="0" smtClean="0">
                <a:solidFill>
                  <a:srgbClr val="0070C0"/>
                </a:solidFill>
              </a:rPr>
              <a:t>a</a:t>
            </a:r>
            <a:r>
              <a:rPr lang="en-US" sz="2400" dirty="0" smtClean="0">
                <a:solidFill>
                  <a:srgbClr val="0070C0"/>
                </a:solidFill>
              </a:rPr>
              <a:t> bike and </a:t>
            </a:r>
            <a:r>
              <a:rPr lang="en-US" sz="2400" u="sng" dirty="0" smtClean="0">
                <a:solidFill>
                  <a:srgbClr val="0070C0"/>
                </a:solidFill>
              </a:rPr>
              <a:t>a</a:t>
            </a:r>
            <a:r>
              <a:rPr lang="en-US" sz="2400" dirty="0" smtClean="0">
                <a:solidFill>
                  <a:srgbClr val="0070C0"/>
                </a:solidFill>
              </a:rPr>
              <a:t> skateboard.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He eats </a:t>
            </a:r>
            <a:r>
              <a:rPr lang="en-US" sz="2400" u="sng" dirty="0" smtClean="0">
                <a:solidFill>
                  <a:srgbClr val="0070C0"/>
                </a:solidFill>
              </a:rPr>
              <a:t>an</a:t>
            </a:r>
            <a:r>
              <a:rPr lang="en-US" sz="2400" dirty="0" smtClean="0">
                <a:solidFill>
                  <a:srgbClr val="0070C0"/>
                </a:solidFill>
              </a:rPr>
              <a:t> apple and </a:t>
            </a:r>
            <a:r>
              <a:rPr lang="en-US" sz="2400" u="sng" dirty="0" smtClean="0">
                <a:solidFill>
                  <a:srgbClr val="0070C0"/>
                </a:solidFill>
              </a:rPr>
              <a:t>a</a:t>
            </a:r>
            <a:r>
              <a:rPr lang="en-US" sz="2400" dirty="0" smtClean="0">
                <a:solidFill>
                  <a:srgbClr val="0070C0"/>
                </a:solidFill>
              </a:rPr>
              <a:t> sandwich every morning.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ru-RU" sz="2800" dirty="0" smtClean="0"/>
              <a:t> С профессиями.</a:t>
            </a:r>
            <a:endParaRPr lang="en-US" sz="2800" dirty="0" smtClean="0"/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I’m </a:t>
            </a:r>
            <a:r>
              <a:rPr lang="en-US" sz="2200" u="sng" dirty="0" smtClean="0">
                <a:solidFill>
                  <a:srgbClr val="0070C0"/>
                </a:solidFill>
              </a:rPr>
              <a:t>a</a:t>
            </a:r>
            <a:r>
              <a:rPr lang="en-US" sz="2200" dirty="0" smtClean="0">
                <a:solidFill>
                  <a:srgbClr val="0070C0"/>
                </a:solidFill>
              </a:rPr>
              <a:t> dentist.</a:t>
            </a:r>
            <a:endParaRPr lang="en-US" sz="2200" dirty="0" smtClean="0">
              <a:solidFill>
                <a:srgbClr val="0070C0"/>
              </a:solidFill>
            </a:endParaRPr>
          </a:p>
          <a:p>
            <a:pPr lvl="1"/>
            <a:r>
              <a:rPr lang="en-US" sz="2445" dirty="0" smtClean="0">
                <a:solidFill>
                  <a:srgbClr val="0070C0"/>
                </a:solidFill>
              </a:rPr>
              <a:t>She’s </a:t>
            </a:r>
            <a:r>
              <a:rPr lang="en-US" sz="2445" u="sng" dirty="0" smtClean="0">
                <a:solidFill>
                  <a:srgbClr val="0070C0"/>
                </a:solidFill>
              </a:rPr>
              <a:t>a</a:t>
            </a:r>
            <a:r>
              <a:rPr lang="en-US" sz="2445" dirty="0" smtClean="0">
                <a:solidFill>
                  <a:srgbClr val="0070C0"/>
                </a:solidFill>
              </a:rPr>
              <a:t> painter.</a:t>
            </a:r>
            <a:endParaRPr lang="en-US" sz="2445" dirty="0" smtClean="0">
              <a:solidFill>
                <a:srgbClr val="0070C0"/>
              </a:solidFill>
            </a:endParaRPr>
          </a:p>
          <a:p>
            <a:pPr lvl="1"/>
            <a:r>
              <a:rPr lang="en-US" sz="2445" dirty="0" smtClean="0">
                <a:solidFill>
                  <a:srgbClr val="0070C0"/>
                </a:solidFill>
              </a:rPr>
              <a:t>He’s </a:t>
            </a:r>
            <a:r>
              <a:rPr lang="en-US" sz="2445" u="sng" dirty="0" smtClean="0">
                <a:solidFill>
                  <a:srgbClr val="0070C0"/>
                </a:solidFill>
              </a:rPr>
              <a:t>an</a:t>
            </a:r>
            <a:r>
              <a:rPr lang="en-US" sz="2445" dirty="0" smtClean="0">
                <a:solidFill>
                  <a:srgbClr val="0070C0"/>
                </a:solidFill>
              </a:rPr>
              <a:t> engineer.</a:t>
            </a:r>
            <a:endParaRPr lang="en-US" sz="2445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Применение артикля </a:t>
            </a:r>
            <a:r>
              <a:rPr lang="en-US" dirty="0" smtClean="0">
                <a:solidFill>
                  <a:srgbClr val="C00000"/>
                </a:solidFill>
              </a:rPr>
              <a:t>A / AN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615262" cy="5188092"/>
          </a:xfrm>
        </p:spPr>
        <p:txBody>
          <a:bodyPr/>
          <a:lstStyle/>
          <a:p>
            <a:r>
              <a:rPr lang="ru-RU" sz="2200" dirty="0" smtClean="0"/>
              <a:t>Когда перед существительным стоит прилагательное его характеризующее.</a:t>
            </a:r>
            <a:endParaRPr lang="ru-RU" sz="2200" dirty="0" smtClean="0"/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Rome is </a:t>
            </a:r>
            <a:r>
              <a:rPr lang="en-US" sz="2200" u="sng" dirty="0" smtClean="0">
                <a:solidFill>
                  <a:srgbClr val="0070C0"/>
                </a:solidFill>
              </a:rPr>
              <a:t>a big </a:t>
            </a:r>
            <a:r>
              <a:rPr lang="en-US" sz="2200" dirty="0" smtClean="0">
                <a:solidFill>
                  <a:srgbClr val="0070C0"/>
                </a:solidFill>
              </a:rPr>
              <a:t>city in Italy.</a:t>
            </a:r>
            <a:endParaRPr lang="en-US" sz="2200" dirty="0" smtClean="0">
              <a:solidFill>
                <a:srgbClr val="0070C0"/>
              </a:solidFill>
            </a:endParaRP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I need </a:t>
            </a:r>
            <a:r>
              <a:rPr lang="en-US" sz="2200" u="sng" dirty="0" smtClean="0">
                <a:solidFill>
                  <a:srgbClr val="0070C0"/>
                </a:solidFill>
              </a:rPr>
              <a:t>a new </a:t>
            </a:r>
            <a:r>
              <a:rPr lang="en-US" sz="2200" dirty="0" smtClean="0">
                <a:solidFill>
                  <a:srgbClr val="0070C0"/>
                </a:solidFill>
              </a:rPr>
              <a:t>car.</a:t>
            </a:r>
            <a:endParaRPr lang="en-US" sz="2200" dirty="0" smtClean="0">
              <a:solidFill>
                <a:srgbClr val="0070C0"/>
              </a:solidFill>
            </a:endParaRP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She is writing </a:t>
            </a:r>
            <a:r>
              <a:rPr lang="en-US" sz="2200" u="sng" dirty="0" smtClean="0">
                <a:solidFill>
                  <a:srgbClr val="0070C0"/>
                </a:solidFill>
              </a:rPr>
              <a:t>a long </a:t>
            </a:r>
            <a:r>
              <a:rPr lang="en-US" sz="2200" dirty="0" smtClean="0">
                <a:solidFill>
                  <a:srgbClr val="0070C0"/>
                </a:solidFill>
              </a:rPr>
              <a:t>letter.</a:t>
            </a:r>
            <a:endParaRPr lang="ru-RU" sz="2200" dirty="0" smtClean="0">
              <a:solidFill>
                <a:srgbClr val="0070C0"/>
              </a:solidFill>
            </a:endParaRPr>
          </a:p>
          <a:p>
            <a:r>
              <a:rPr lang="ru-RU" sz="2200" dirty="0" smtClean="0"/>
              <a:t>В восклицаниях.</a:t>
            </a:r>
            <a:endParaRPr lang="en-US" sz="2200" dirty="0" smtClean="0"/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What </a:t>
            </a:r>
            <a:r>
              <a:rPr lang="en-US" sz="2200" u="sng" dirty="0" smtClean="0">
                <a:solidFill>
                  <a:srgbClr val="0070C0"/>
                </a:solidFill>
              </a:rPr>
              <a:t>a</a:t>
            </a:r>
            <a:r>
              <a:rPr lang="en-US" sz="2200" dirty="0" smtClean="0">
                <a:solidFill>
                  <a:srgbClr val="0070C0"/>
                </a:solidFill>
              </a:rPr>
              <a:t> wonderful day!</a:t>
            </a:r>
            <a:endParaRPr lang="en-US" sz="2200" dirty="0" smtClean="0">
              <a:solidFill>
                <a:srgbClr val="0070C0"/>
              </a:solidFill>
            </a:endParaRP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What </a:t>
            </a:r>
            <a:r>
              <a:rPr lang="en-US" sz="2200" u="sng" dirty="0" smtClean="0">
                <a:solidFill>
                  <a:srgbClr val="0070C0"/>
                </a:solidFill>
              </a:rPr>
              <a:t>a</a:t>
            </a:r>
            <a:r>
              <a:rPr lang="en-US" sz="2200" dirty="0" smtClean="0">
                <a:solidFill>
                  <a:srgbClr val="0070C0"/>
                </a:solidFill>
              </a:rPr>
              <a:t> good boy!</a:t>
            </a:r>
            <a:endParaRPr lang="en-US" sz="2200" dirty="0" smtClean="0">
              <a:solidFill>
                <a:srgbClr val="0070C0"/>
              </a:solidFill>
            </a:endParaRP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What </a:t>
            </a:r>
            <a:r>
              <a:rPr lang="en-US" sz="2200" u="sng" dirty="0" smtClean="0">
                <a:solidFill>
                  <a:srgbClr val="0070C0"/>
                </a:solidFill>
              </a:rPr>
              <a:t>a</a:t>
            </a:r>
            <a:r>
              <a:rPr lang="en-US" sz="2200" dirty="0" smtClean="0">
                <a:solidFill>
                  <a:srgbClr val="0070C0"/>
                </a:solidFill>
              </a:rPr>
              <a:t> pity!</a:t>
            </a:r>
            <a:endParaRPr lang="en-US" sz="2200" dirty="0" smtClean="0">
              <a:solidFill>
                <a:srgbClr val="0070C0"/>
              </a:solidFill>
            </a:endParaRPr>
          </a:p>
          <a:p>
            <a:r>
              <a:rPr lang="ru-RU" sz="2200" dirty="0" smtClean="0">
                <a:solidFill>
                  <a:srgbClr val="C00000"/>
                </a:solidFill>
              </a:rPr>
              <a:t>Не употребляется с неисчисляемыми существительными!</a:t>
            </a:r>
            <a:endParaRPr lang="ru-RU" sz="2200" dirty="0" smtClean="0">
              <a:solidFill>
                <a:srgbClr val="C00000"/>
              </a:solidFill>
            </a:endParaRPr>
          </a:p>
          <a:p>
            <a:pPr lvl="1"/>
            <a:r>
              <a:rPr lang="en-US" sz="2200" dirty="0" smtClean="0">
                <a:solidFill>
                  <a:srgbClr val="000066"/>
                </a:solidFill>
              </a:rPr>
              <a:t>Water, rain, air, rice, salt, oil, plastic, money, music, meat</a:t>
            </a:r>
            <a:endParaRPr lang="en-US" sz="2200" dirty="0" smtClean="0">
              <a:solidFill>
                <a:srgbClr val="000066"/>
              </a:solidFill>
            </a:endParaRP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We need </a:t>
            </a:r>
            <a:r>
              <a:rPr lang="en-US" sz="2200" u="sng" dirty="0" smtClean="0">
                <a:solidFill>
                  <a:srgbClr val="0070C0"/>
                </a:solidFill>
              </a:rPr>
              <a:t>  </a:t>
            </a:r>
            <a:r>
              <a:rPr lang="en-US" sz="2200" dirty="0" smtClean="0">
                <a:solidFill>
                  <a:srgbClr val="0070C0"/>
                </a:solidFill>
              </a:rPr>
              <a:t>fresh water.</a:t>
            </a:r>
            <a:endParaRPr lang="ru-RU" sz="2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Применение артикля </a:t>
            </a:r>
            <a:r>
              <a:rPr lang="en-US" dirty="0" smtClean="0">
                <a:solidFill>
                  <a:srgbClr val="C00000"/>
                </a:solidFill>
              </a:rPr>
              <a:t>THE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/>
          <a:lstStyle/>
          <a:p>
            <a:r>
              <a:rPr lang="ru-RU" sz="2400" dirty="0" smtClean="0"/>
              <a:t>При втором и последующем упоминании в тексте. </a:t>
            </a:r>
            <a:endParaRPr lang="ru-RU" sz="2400" dirty="0" smtClean="0"/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Jack is a student.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He goes to a university. </a:t>
            </a:r>
            <a:r>
              <a:rPr lang="en-US" sz="2400" u="sng" dirty="0" smtClean="0">
                <a:solidFill>
                  <a:srgbClr val="0070C0"/>
                </a:solidFill>
              </a:rPr>
              <a:t>The </a:t>
            </a:r>
            <a:r>
              <a:rPr lang="en-US" sz="2400" dirty="0" smtClean="0">
                <a:solidFill>
                  <a:srgbClr val="0070C0"/>
                </a:solidFill>
              </a:rPr>
              <a:t>university is near his house.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ru-RU" sz="2400" dirty="0" smtClean="0"/>
              <a:t>При указании на существительное известное нам.</a:t>
            </a:r>
            <a:endParaRPr lang="en-US" sz="2400" dirty="0" smtClean="0"/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I’m going to clean </a:t>
            </a:r>
            <a:r>
              <a:rPr lang="en-US" sz="2400" u="sng" dirty="0" smtClean="0">
                <a:solidFill>
                  <a:srgbClr val="0070C0"/>
                </a:solidFill>
              </a:rPr>
              <a:t>the</a:t>
            </a:r>
            <a:r>
              <a:rPr lang="en-US" sz="2400" dirty="0" smtClean="0">
                <a:solidFill>
                  <a:srgbClr val="0070C0"/>
                </a:solidFill>
              </a:rPr>
              <a:t> car tomorrow. ( = my car).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I wrote to her but </a:t>
            </a:r>
            <a:r>
              <a:rPr lang="en-US" sz="2400" u="sng" dirty="0" smtClean="0">
                <a:solidFill>
                  <a:srgbClr val="0070C0"/>
                </a:solidFill>
              </a:rPr>
              <a:t>the</a:t>
            </a:r>
            <a:r>
              <a:rPr lang="en-US" sz="2400" dirty="0" smtClean="0">
                <a:solidFill>
                  <a:srgbClr val="0070C0"/>
                </a:solidFill>
              </a:rPr>
              <a:t> letter never arrived.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ru-RU" sz="2400" dirty="0" smtClean="0"/>
              <a:t>С существительными единственными в своем роде. </a:t>
            </a:r>
            <a:r>
              <a:rPr lang="en-US" sz="2400" dirty="0" smtClean="0">
                <a:solidFill>
                  <a:srgbClr val="000066"/>
                </a:solidFill>
              </a:rPr>
              <a:t>(the sun, the moon, the world, the sky…)</a:t>
            </a:r>
            <a:endParaRPr lang="ru-RU" sz="2400" dirty="0" smtClean="0">
              <a:solidFill>
                <a:srgbClr val="000066"/>
              </a:solidFill>
            </a:endParaRPr>
          </a:p>
          <a:p>
            <a:pPr lvl="1"/>
            <a:r>
              <a:rPr lang="en-US" sz="2400" u="sng" dirty="0" smtClean="0">
                <a:solidFill>
                  <a:srgbClr val="0070C0"/>
                </a:solidFill>
              </a:rPr>
              <a:t>The sun </a:t>
            </a:r>
            <a:r>
              <a:rPr lang="en-US" sz="2400" dirty="0" smtClean="0">
                <a:solidFill>
                  <a:srgbClr val="0070C0"/>
                </a:solidFill>
              </a:rPr>
              <a:t>rises in </a:t>
            </a:r>
            <a:r>
              <a:rPr lang="en-US" sz="2400" u="sng" dirty="0" smtClean="0">
                <a:solidFill>
                  <a:srgbClr val="0070C0"/>
                </a:solidFill>
              </a:rPr>
              <a:t>the East.</a:t>
            </a:r>
            <a:endParaRPr lang="en-US" sz="2400" u="sng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Rome is </a:t>
            </a:r>
            <a:r>
              <a:rPr lang="en-US" sz="2400" u="sng" dirty="0" smtClean="0">
                <a:solidFill>
                  <a:srgbClr val="0070C0"/>
                </a:solidFill>
              </a:rPr>
              <a:t>the capital </a:t>
            </a:r>
            <a:r>
              <a:rPr lang="en-US" sz="2400" dirty="0" smtClean="0">
                <a:solidFill>
                  <a:srgbClr val="0070C0"/>
                </a:solidFill>
              </a:rPr>
              <a:t>of Italy.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What is </a:t>
            </a:r>
            <a:r>
              <a:rPr lang="en-US" sz="2400" u="sng" dirty="0" smtClean="0">
                <a:solidFill>
                  <a:srgbClr val="0070C0"/>
                </a:solidFill>
              </a:rPr>
              <a:t>the largest island </a:t>
            </a:r>
            <a:r>
              <a:rPr lang="en-US" sz="2400" dirty="0" smtClean="0">
                <a:solidFill>
                  <a:srgbClr val="0070C0"/>
                </a:solidFill>
              </a:rPr>
              <a:t>in </a:t>
            </a:r>
            <a:r>
              <a:rPr lang="en-US" sz="2400" smtClean="0">
                <a:solidFill>
                  <a:srgbClr val="0070C0"/>
                </a:solidFill>
              </a:rPr>
              <a:t>the world?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Применение артикля </a:t>
            </a:r>
            <a:r>
              <a:rPr lang="en-US" dirty="0" smtClean="0">
                <a:solidFill>
                  <a:srgbClr val="C00000"/>
                </a:solidFill>
              </a:rPr>
              <a:t>THE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643602"/>
          </a:xfrm>
        </p:spPr>
        <p:txBody>
          <a:bodyPr>
            <a:noAutofit/>
          </a:bodyPr>
          <a:lstStyle/>
          <a:p>
            <a:r>
              <a:rPr lang="ru-RU" sz="2200" dirty="0" smtClean="0"/>
              <a:t>Когда известно, какая вещь, место или человек подразумевается. 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>
                <a:solidFill>
                  <a:srgbClr val="000066"/>
                </a:solidFill>
              </a:rPr>
              <a:t>	</a:t>
            </a:r>
            <a:r>
              <a:rPr lang="en-US" sz="2200" dirty="0" smtClean="0">
                <a:solidFill>
                  <a:srgbClr val="000066"/>
                </a:solidFill>
              </a:rPr>
              <a:t>the roof/ the garden/ the kitchen (of a house) </a:t>
            </a:r>
            <a:endParaRPr lang="en-US" sz="2200" dirty="0" smtClean="0">
              <a:solidFill>
                <a:srgbClr val="000066"/>
              </a:solidFill>
            </a:endParaRP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‘Where is Tom?’ ‘In </a:t>
            </a:r>
            <a:r>
              <a:rPr lang="en-US" sz="2200" u="sng" dirty="0" smtClean="0">
                <a:solidFill>
                  <a:srgbClr val="0070C0"/>
                </a:solidFill>
              </a:rPr>
              <a:t>the</a:t>
            </a:r>
            <a:r>
              <a:rPr lang="en-US" sz="2200" dirty="0" smtClean="0">
                <a:solidFill>
                  <a:srgbClr val="0070C0"/>
                </a:solidFill>
              </a:rPr>
              <a:t> garden.’</a:t>
            </a:r>
            <a:endParaRPr lang="en-US" sz="2200" dirty="0" smtClean="0">
              <a:solidFill>
                <a:srgbClr val="0070C0"/>
              </a:solidFill>
            </a:endParaRP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Do you live far from </a:t>
            </a:r>
            <a:r>
              <a:rPr lang="en-US" sz="2200" u="sng" dirty="0" smtClean="0">
                <a:solidFill>
                  <a:srgbClr val="0070C0"/>
                </a:solidFill>
              </a:rPr>
              <a:t>the</a:t>
            </a:r>
            <a:r>
              <a:rPr lang="en-US" sz="2200" dirty="0" smtClean="0">
                <a:solidFill>
                  <a:srgbClr val="0070C0"/>
                </a:solidFill>
              </a:rPr>
              <a:t> centre?</a:t>
            </a:r>
            <a:endParaRPr lang="ru-RU" sz="2200" dirty="0" smtClean="0">
              <a:solidFill>
                <a:srgbClr val="0070C0"/>
              </a:solidFill>
            </a:endParaRP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Rome is </a:t>
            </a:r>
            <a:r>
              <a:rPr lang="en-US" sz="2200" u="sng" dirty="0" smtClean="0">
                <a:solidFill>
                  <a:srgbClr val="0070C0"/>
                </a:solidFill>
              </a:rPr>
              <a:t>the</a:t>
            </a:r>
            <a:r>
              <a:rPr lang="en-US" sz="2200" dirty="0" smtClean="0">
                <a:solidFill>
                  <a:srgbClr val="0070C0"/>
                </a:solidFill>
              </a:rPr>
              <a:t> capital of Italy.</a:t>
            </a:r>
            <a:endParaRPr lang="en-US" sz="2200" dirty="0" smtClean="0">
              <a:solidFill>
                <a:srgbClr val="0070C0"/>
              </a:solidFill>
            </a:endParaRP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Who is </a:t>
            </a:r>
            <a:r>
              <a:rPr lang="en-US" sz="2200" u="sng" dirty="0" smtClean="0">
                <a:solidFill>
                  <a:srgbClr val="0070C0"/>
                </a:solidFill>
              </a:rPr>
              <a:t>the</a:t>
            </a:r>
            <a:r>
              <a:rPr lang="en-US" sz="2200" dirty="0" smtClean="0">
                <a:solidFill>
                  <a:srgbClr val="0070C0"/>
                </a:solidFill>
              </a:rPr>
              <a:t> President of the USA?</a:t>
            </a:r>
            <a:endParaRPr lang="en-US" sz="2200" dirty="0" smtClean="0">
              <a:solidFill>
                <a:srgbClr val="0070C0"/>
              </a:solidFill>
            </a:endParaRPr>
          </a:p>
          <a:p>
            <a:r>
              <a:rPr lang="ru-RU" sz="2200" dirty="0" smtClean="0"/>
              <a:t>Когда перед существительным стоит прилагательное в превосходной степени.</a:t>
            </a:r>
            <a:endParaRPr lang="ru-RU" sz="2200" dirty="0" smtClean="0"/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It’s </a:t>
            </a:r>
            <a:r>
              <a:rPr lang="en-US" sz="2200" u="sng" dirty="0" smtClean="0">
                <a:solidFill>
                  <a:srgbClr val="0070C0"/>
                </a:solidFill>
              </a:rPr>
              <a:t>the best </a:t>
            </a:r>
            <a:r>
              <a:rPr lang="en-US" sz="2200" dirty="0" smtClean="0">
                <a:solidFill>
                  <a:srgbClr val="0070C0"/>
                </a:solidFill>
              </a:rPr>
              <a:t>hotel in our city.</a:t>
            </a:r>
            <a:endParaRPr lang="en-US" sz="2200" dirty="0" smtClean="0">
              <a:solidFill>
                <a:srgbClr val="0070C0"/>
              </a:solidFill>
            </a:endParaRP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This is </a:t>
            </a:r>
            <a:r>
              <a:rPr lang="en-US" sz="2200" u="sng" dirty="0" smtClean="0">
                <a:solidFill>
                  <a:srgbClr val="0070C0"/>
                </a:solidFill>
              </a:rPr>
              <a:t>the long</a:t>
            </a:r>
            <a:r>
              <a:rPr lang="en-US" sz="2200" dirty="0" smtClean="0">
                <a:solidFill>
                  <a:srgbClr val="0070C0"/>
                </a:solidFill>
              </a:rPr>
              <a:t>est way home.</a:t>
            </a:r>
            <a:endParaRPr lang="ru-RU" sz="2200" dirty="0" smtClean="0">
              <a:solidFill>
                <a:srgbClr val="0070C0"/>
              </a:solidFill>
            </a:endParaRPr>
          </a:p>
          <a:p>
            <a:r>
              <a:rPr lang="ru-RU" sz="2200" dirty="0" smtClean="0"/>
              <a:t>Когда перед существительным стоит порядковое числительное.</a:t>
            </a:r>
            <a:endParaRPr lang="en-US" sz="2200" dirty="0" smtClean="0"/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Monday is </a:t>
            </a:r>
            <a:r>
              <a:rPr lang="en-US" sz="2200" u="sng" dirty="0" smtClean="0">
                <a:solidFill>
                  <a:srgbClr val="0070C0"/>
                </a:solidFill>
              </a:rPr>
              <a:t>the first </a:t>
            </a:r>
            <a:r>
              <a:rPr lang="en-US" sz="2200" dirty="0" smtClean="0">
                <a:solidFill>
                  <a:srgbClr val="0070C0"/>
                </a:solidFill>
              </a:rPr>
              <a:t>working day.</a:t>
            </a:r>
            <a:endParaRPr lang="en-US" sz="2200" dirty="0" smtClean="0">
              <a:solidFill>
                <a:srgbClr val="0070C0"/>
              </a:solidFill>
            </a:endParaRP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Jane’s son is in </a:t>
            </a:r>
            <a:r>
              <a:rPr lang="en-US" sz="2200" u="sng" dirty="0" smtClean="0">
                <a:solidFill>
                  <a:srgbClr val="0070C0"/>
                </a:solidFill>
              </a:rPr>
              <a:t>the sixth </a:t>
            </a:r>
            <a:r>
              <a:rPr lang="en-US" sz="2200" dirty="0" smtClean="0">
                <a:solidFill>
                  <a:srgbClr val="0070C0"/>
                </a:solidFill>
              </a:rPr>
              <a:t>form.</a:t>
            </a:r>
            <a:endParaRPr lang="en-US" sz="2200" dirty="0" smtClean="0">
              <a:solidFill>
                <a:srgbClr val="0070C0"/>
              </a:solidFill>
            </a:endParaRPr>
          </a:p>
          <a:p>
            <a:endParaRPr lang="en-US" sz="22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</a:rPr>
              <a:t>No article (</a:t>
            </a:r>
            <a:r>
              <a:rPr lang="en-US" dirty="0" smtClean="0">
                <a:solidFill>
                  <a:srgbClr val="000066"/>
                </a:solidFill>
                <a:latin typeface="Times New Roman" panose="02020603050405020304"/>
                <a:cs typeface="Times New Roman" panose="02020603050405020304"/>
              </a:rPr>
              <a:t>ø)    </a:t>
            </a:r>
            <a:r>
              <a:rPr lang="ru-RU" dirty="0" smtClean="0">
                <a:solidFill>
                  <a:srgbClr val="000066"/>
                </a:solidFill>
                <a:latin typeface="Times New Roman" panose="02020603050405020304"/>
                <a:cs typeface="Times New Roman" panose="02020603050405020304"/>
              </a:rPr>
              <a:t>     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Отсутствие артикля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/>
          <a:lstStyle/>
          <a:p>
            <a:r>
              <a:rPr lang="ru-RU" sz="2400" dirty="0" smtClean="0"/>
              <a:t>Перед существительными во множественном числе.</a:t>
            </a:r>
            <a:endParaRPr lang="ru-RU" sz="2400" dirty="0" smtClean="0"/>
          </a:p>
          <a:p>
            <a:pPr lvl="1"/>
            <a:r>
              <a:rPr lang="en-US" sz="2400" dirty="0" smtClean="0">
                <a:solidFill>
                  <a:srgbClr val="00B0F0"/>
                </a:solidFill>
              </a:rPr>
              <a:t>a car –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ø</a:t>
            </a:r>
            <a:r>
              <a:rPr lang="en-US" sz="2400" dirty="0" smtClean="0">
                <a:solidFill>
                  <a:srgbClr val="000066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dirty="0" smtClean="0">
                <a:solidFill>
                  <a:srgbClr val="00B0F0"/>
                </a:solidFill>
              </a:rPr>
              <a:t>car</a:t>
            </a:r>
            <a:r>
              <a:rPr lang="en-US" sz="2400" u="sng" dirty="0" smtClean="0">
                <a:solidFill>
                  <a:srgbClr val="00B0F0"/>
                </a:solidFill>
              </a:rPr>
              <a:t>s</a:t>
            </a:r>
            <a:r>
              <a:rPr lang="en-US" sz="2400" dirty="0" smtClean="0">
                <a:solidFill>
                  <a:srgbClr val="00B0F0"/>
                </a:solidFill>
              </a:rPr>
              <a:t>, a house –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ø</a:t>
            </a:r>
            <a:r>
              <a:rPr lang="en-US" sz="2400" dirty="0" smtClean="0">
                <a:solidFill>
                  <a:srgbClr val="00B0F0"/>
                </a:solidFill>
              </a:rPr>
              <a:t> hous</a:t>
            </a:r>
            <a:r>
              <a:rPr lang="en-US" sz="2400" u="sng" dirty="0" smtClean="0">
                <a:solidFill>
                  <a:srgbClr val="00B0F0"/>
                </a:solidFill>
              </a:rPr>
              <a:t>es</a:t>
            </a:r>
            <a:r>
              <a:rPr lang="en-US" sz="2400" dirty="0" smtClean="0">
                <a:solidFill>
                  <a:srgbClr val="00B0F0"/>
                </a:solidFill>
              </a:rPr>
              <a:t>, a man -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ø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u="sng" dirty="0" smtClean="0">
                <a:solidFill>
                  <a:srgbClr val="00B0F0"/>
                </a:solidFill>
              </a:rPr>
              <a:t>men</a:t>
            </a:r>
            <a:endParaRPr lang="ru-RU" sz="2400" u="sng" dirty="0" smtClean="0">
              <a:solidFill>
                <a:srgbClr val="00B0F0"/>
              </a:solidFill>
            </a:endParaRPr>
          </a:p>
          <a:p>
            <a:r>
              <a:rPr lang="ru-RU" sz="2400" dirty="0" smtClean="0"/>
              <a:t>Если перед существительным стоит притяжательное или указательное местоимение.</a:t>
            </a:r>
            <a:endParaRPr lang="en-US" sz="2400" dirty="0" smtClean="0"/>
          </a:p>
          <a:p>
            <a:pPr lvl="1"/>
            <a:r>
              <a:rPr lang="en-US" sz="2400" dirty="0" smtClean="0">
                <a:solidFill>
                  <a:srgbClr val="00B0F0"/>
                </a:solidFill>
              </a:rPr>
              <a:t>My car, his house, that man</a:t>
            </a:r>
            <a:endParaRPr lang="ru-RU" sz="2400" dirty="0" smtClean="0">
              <a:solidFill>
                <a:srgbClr val="00B0F0"/>
              </a:solidFill>
            </a:endParaRPr>
          </a:p>
          <a:p>
            <a:r>
              <a:rPr lang="ru-RU" sz="2400" dirty="0" smtClean="0"/>
              <a:t>Если перед существительным стоит  числительное.</a:t>
            </a:r>
            <a:endParaRPr lang="en-US" sz="2400" dirty="0" smtClean="0"/>
          </a:p>
          <a:p>
            <a:pPr lvl="1"/>
            <a:r>
              <a:rPr lang="en-US" sz="2400" dirty="0" smtClean="0">
                <a:solidFill>
                  <a:srgbClr val="00B0F0"/>
                </a:solidFill>
              </a:rPr>
              <a:t>one car, two houses, three men</a:t>
            </a:r>
            <a:endParaRPr lang="ru-RU" sz="2400" dirty="0" smtClean="0"/>
          </a:p>
          <a:p>
            <a:r>
              <a:rPr lang="ru-RU" sz="2400" dirty="0" smtClean="0"/>
              <a:t>Перед именами и фамилиями.</a:t>
            </a:r>
            <a:endParaRPr lang="en-US" sz="2400" dirty="0" smtClean="0"/>
          </a:p>
          <a:p>
            <a:pPr lvl="1"/>
            <a:r>
              <a:rPr lang="en-US" sz="2400" dirty="0" smtClean="0"/>
              <a:t>James Bond, John Smith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66"/>
                </a:solidFill>
              </a:rPr>
              <a:t>Write sentences, use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99"/>
                </a:solidFill>
              </a:rPr>
              <a:t>/</a:t>
            </a:r>
            <a:r>
              <a:rPr lang="en-US" dirty="0" smtClean="0">
                <a:solidFill>
                  <a:srgbClr val="C00000"/>
                </a:solidFill>
              </a:rPr>
              <a:t>an </a:t>
            </a:r>
            <a:r>
              <a:rPr lang="en-US" dirty="0" smtClean="0">
                <a:solidFill>
                  <a:srgbClr val="000066"/>
                </a:solidFill>
              </a:rPr>
              <a:t>or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the </a:t>
            </a:r>
            <a:r>
              <a:rPr lang="en-US" dirty="0" smtClean="0">
                <a:solidFill>
                  <a:srgbClr val="000066"/>
                </a:solidFill>
              </a:rPr>
              <a:t>where necessary.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7467600" cy="4973778"/>
          </a:xfrm>
        </p:spPr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I turned off</a:t>
            </a:r>
            <a:r>
              <a:rPr lang="en-US" sz="2400" u="sng" dirty="0" smtClean="0"/>
              <a:t>  </a:t>
            </a:r>
            <a:r>
              <a:rPr lang="en-US" sz="2400" dirty="0" smtClean="0"/>
              <a:t>light, opened</a:t>
            </a:r>
            <a:r>
              <a:rPr lang="en-US" sz="2400" u="sng" dirty="0" smtClean="0"/>
              <a:t>  </a:t>
            </a:r>
            <a:r>
              <a:rPr lang="en-US" sz="2400" dirty="0" smtClean="0"/>
              <a:t>door and went out.</a:t>
            </a:r>
            <a:endParaRPr lang="en-US" sz="2400" dirty="0" smtClean="0"/>
          </a:p>
          <a:p>
            <a:r>
              <a:rPr lang="en-US" sz="2400" dirty="0" smtClean="0"/>
              <a:t>Excuse me, can I ask</a:t>
            </a:r>
            <a:r>
              <a:rPr lang="en-US" sz="2400" u="sng" dirty="0" smtClean="0"/>
              <a:t> </a:t>
            </a:r>
            <a:r>
              <a:rPr lang="en-US" sz="2400" dirty="0" smtClean="0"/>
              <a:t>question, please?</a:t>
            </a:r>
            <a:endParaRPr lang="en-US" sz="2400" dirty="0" smtClean="0"/>
          </a:p>
          <a:p>
            <a:r>
              <a:rPr lang="en-US" sz="2400" dirty="0" smtClean="0"/>
              <a:t>Alan is</a:t>
            </a:r>
            <a:r>
              <a:rPr lang="en-US" sz="2400" u="sng" dirty="0" smtClean="0"/>
              <a:t> </a:t>
            </a:r>
            <a:r>
              <a:rPr lang="en-US" sz="2400" dirty="0" smtClean="0"/>
              <a:t>best player in</a:t>
            </a:r>
            <a:r>
              <a:rPr lang="en-US" sz="2400" u="sng" dirty="0" smtClean="0"/>
              <a:t> </a:t>
            </a:r>
            <a:r>
              <a:rPr lang="en-US" sz="2400" dirty="0" smtClean="0"/>
              <a:t>our football team.</a:t>
            </a:r>
            <a:endParaRPr lang="en-US" sz="2400" dirty="0" smtClean="0"/>
          </a:p>
          <a:p>
            <a:r>
              <a:rPr lang="en-US" sz="2400" dirty="0" smtClean="0"/>
              <a:t>How far is it from here to</a:t>
            </a:r>
            <a:r>
              <a:rPr lang="en-US" sz="2400" u="sng" dirty="0" smtClean="0"/>
              <a:t> </a:t>
            </a:r>
            <a:r>
              <a:rPr lang="en-US" sz="2400" dirty="0" smtClean="0"/>
              <a:t>airport?</a:t>
            </a:r>
            <a:endParaRPr lang="en-US" sz="2400" dirty="0" smtClean="0"/>
          </a:p>
          <a:p>
            <a:r>
              <a:rPr lang="en-US" sz="2400" dirty="0" smtClean="0"/>
              <a:t>Enjoy</a:t>
            </a:r>
            <a:r>
              <a:rPr lang="en-US" sz="2400" u="sng" dirty="0" smtClean="0"/>
              <a:t> </a:t>
            </a:r>
            <a:r>
              <a:rPr lang="en-US" sz="2400" dirty="0" smtClean="0"/>
              <a:t>your holiday and don’t forget to send me_</a:t>
            </a:r>
            <a:r>
              <a:rPr lang="en-US" sz="2400" u="sng" dirty="0" smtClean="0"/>
              <a:t>         </a:t>
            </a:r>
            <a:r>
              <a:rPr lang="en-US" sz="2400" dirty="0" smtClean="0"/>
              <a:t>postcard!</a:t>
            </a:r>
            <a:endParaRPr lang="en-US" sz="2400" dirty="0" smtClean="0"/>
          </a:p>
          <a:p>
            <a:r>
              <a:rPr lang="en-US" sz="2400" dirty="0" smtClean="0"/>
              <a:t>Have you got</a:t>
            </a:r>
            <a:r>
              <a:rPr lang="en-US" sz="2400" u="sng" dirty="0" smtClean="0"/>
              <a:t> </a:t>
            </a:r>
            <a:r>
              <a:rPr lang="en-US" sz="2400" dirty="0" smtClean="0"/>
              <a:t>ticket for</a:t>
            </a:r>
            <a:r>
              <a:rPr lang="en-US" sz="2400" u="sng" dirty="0" smtClean="0"/>
              <a:t> </a:t>
            </a:r>
            <a:r>
              <a:rPr lang="en-US" sz="2400" dirty="0" smtClean="0"/>
              <a:t>concert tomorrow night?</a:t>
            </a:r>
            <a:endParaRPr lang="en-US" sz="2400" dirty="0" smtClean="0"/>
          </a:p>
          <a:p>
            <a:r>
              <a:rPr lang="en-US" sz="2400" dirty="0" smtClean="0"/>
              <a:t>What is</a:t>
            </a:r>
            <a:r>
              <a:rPr lang="en-US" sz="2400" u="sng" dirty="0" smtClean="0"/>
              <a:t> </a:t>
            </a:r>
            <a:r>
              <a:rPr lang="en-US" sz="2400" dirty="0" smtClean="0"/>
              <a:t>name of</a:t>
            </a:r>
            <a:r>
              <a:rPr lang="en-US" sz="2400" u="sng" dirty="0" smtClean="0"/>
              <a:t> </a:t>
            </a:r>
            <a:r>
              <a:rPr lang="en-US" sz="2400" dirty="0" smtClean="0"/>
              <a:t>director of</a:t>
            </a:r>
            <a:r>
              <a:rPr lang="en-US" sz="2400" u="sng" dirty="0" smtClean="0"/>
              <a:t> </a:t>
            </a:r>
            <a:r>
              <a:rPr lang="en-US" sz="2400" dirty="0" smtClean="0"/>
              <a:t>film we saw last night?</a:t>
            </a:r>
            <a:endParaRPr lang="en-US" sz="2400" dirty="0" smtClean="0"/>
          </a:p>
          <a:p>
            <a:r>
              <a:rPr lang="en-US" sz="2400" dirty="0" smtClean="0"/>
              <a:t>Yesterday I bought</a:t>
            </a:r>
            <a:r>
              <a:rPr lang="en-US" sz="2400" u="sng" dirty="0" smtClean="0"/>
              <a:t> </a:t>
            </a:r>
            <a:r>
              <a:rPr lang="en-US" sz="2400" dirty="0" smtClean="0"/>
              <a:t>jacket and</a:t>
            </a:r>
            <a:r>
              <a:rPr lang="en-US" sz="2400" u="sng" dirty="0" smtClean="0"/>
              <a:t> </a:t>
            </a:r>
            <a:r>
              <a:rPr lang="en-US" sz="2400" dirty="0" smtClean="0"/>
              <a:t>shirt.</a:t>
            </a:r>
            <a:r>
              <a:rPr lang="en-US" sz="2400" u="sng" dirty="0" smtClean="0"/>
              <a:t> </a:t>
            </a:r>
            <a:r>
              <a:rPr lang="en-US" sz="2400" dirty="0" smtClean="0"/>
              <a:t>Jacket was cheap but</a:t>
            </a:r>
            <a:r>
              <a:rPr lang="en-US" sz="2400" u="sng" dirty="0" smtClean="0"/>
              <a:t> </a:t>
            </a:r>
            <a:r>
              <a:rPr lang="en-US" sz="2400" dirty="0" smtClean="0"/>
              <a:t>shirt was expensive.</a:t>
            </a:r>
            <a:endParaRPr lang="ru-RU" sz="2400" dirty="0"/>
          </a:p>
        </p:txBody>
      </p:sp>
      <p:sp>
        <p:nvSpPr>
          <p:cNvPr id="4" name="Выноска 2 3"/>
          <p:cNvSpPr/>
          <p:nvPr/>
        </p:nvSpPr>
        <p:spPr>
          <a:xfrm>
            <a:off x="2643174" y="1643050"/>
            <a:ext cx="571504" cy="35719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9548"/>
              <a:gd name="adj6" fmla="val -5598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</a:t>
            </a:r>
            <a:endParaRPr lang="ru-RU" dirty="0"/>
          </a:p>
        </p:txBody>
      </p:sp>
      <p:sp>
        <p:nvSpPr>
          <p:cNvPr id="5" name="Выноска 2 4"/>
          <p:cNvSpPr/>
          <p:nvPr/>
        </p:nvSpPr>
        <p:spPr>
          <a:xfrm>
            <a:off x="4572000" y="1643050"/>
            <a:ext cx="571504" cy="35719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9548"/>
              <a:gd name="adj6" fmla="val -5598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</a:t>
            </a:r>
            <a:endParaRPr lang="ru-RU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*i*11"/>
  <p:tag name="KSO_WM_UNIT_LAYERLEVEL" val="1"/>
  <p:tag name="KSO_WM_TAG_VERSION" val="3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112_1*a*1"/>
  <p:tag name="KSO_WM_TEMPLATE_CATEGORY" val="custom"/>
  <p:tag name="KSO_WM_TEMPLATE_INDEX" val="20238112"/>
  <p:tag name="KSO_WM_UNIT_LAYERLEVEL" val="1"/>
  <p:tag name="KSO_WM_TAG_VERSION" val="3.0"/>
  <p:tag name="KSO_WM_BEAUTIFY_FLAG" val="#wm#"/>
  <p:tag name="KSO_WM_UNIT_PRESET_TEXT" val="The title goes here"/>
</p:tagLst>
</file>

<file path=ppt/tags/tag101.xml><?xml version="1.0" encoding="utf-8"?>
<p:tagLst xmlns:p="http://schemas.openxmlformats.org/presentationml/2006/main">
  <p:tag name="KSO_WM_TEMPLATE_THUMBS_INDEX" val="1、9"/>
  <p:tag name="KSO_WM_SPECIAL_SOURCE" val="bdnull"/>
  <p:tag name="KSO_WM_SLIDE_ID" val="custom20238112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8112"/>
  <p:tag name="KSO_WM_SLIDE_LAYOUT" val="a_f"/>
  <p:tag name="KSO_WM_SLIDE_LAYOUT_CNT" val="1_2"/>
</p:tagLst>
</file>

<file path=ppt/tags/tag1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5.xml><?xml version="1.0" encoding="utf-8"?>
<p:tagLst xmlns:p="http://schemas.openxmlformats.org/presentationml/2006/main">
  <p:tag name="KSO_WM_UNIT_ISNUMDGMTITLE" val="0"/>
  <p:tag name="KSO_WM_UNIT_SUBTYPE" val="g"/>
  <p:tag name="KSO_WM_UNIT_PRESET_TEXT" val="公司名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1*f*2"/>
  <p:tag name="KSO_WM_UNIT_LAYERLEVEL" val="1"/>
  <p:tag name="KSO_WM_TAG_VERSION" val="3.0"/>
  <p:tag name="KSO_WM_BEAUTIFY_FLAG" val="#wm#"/>
</p:tagLst>
</file>

<file path=ppt/tags/tag16.xml><?xml version="1.0" encoding="utf-8"?>
<p:tagLst xmlns:p="http://schemas.openxmlformats.org/presentationml/2006/main">
  <p:tag name="KSO_WM_UNIT_ISNUMDGMTITLE" val="0"/>
  <p:tag name="KSO_WM_UNIT_SUBTYPE" val="b"/>
  <p:tag name="KSO_WM_UNIT_PRESET_TEXT" val="署名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3.0"/>
  <p:tag name="KSO_WM_BEAUTIFY_FLAG" val="#wm#"/>
</p:tagLst>
</file>

<file path=ppt/tags/tag1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8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2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3.0"/>
  <p:tag name="KSO_WM_BEAUTIFY_FLAG" val="#wm#"/>
</p:tagLst>
</file>

<file path=ppt/tags/tag2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3*i*5"/>
  <p:tag name="KSO_WM_UNIT_LAYERLEVEL" val="1"/>
  <p:tag name="KSO_WM_TAG_VERSION" val="3.0"/>
  <p:tag name="KSO_WM_BEAUTIFY_FLAG" val="#wm#"/>
</p:tagLst>
</file>

<file path=ppt/tags/tag2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3*i*6"/>
  <p:tag name="KSO_WM_UNIT_LAYERLEVEL" val="1"/>
  <p:tag name="KSO_WM_TAG_VERSION" val="3.0"/>
  <p:tag name="KSO_WM_BEAUTIFY_FLAG" val="#wm#"/>
</p:tagLst>
</file>

<file path=ppt/tags/tag2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3*i*4"/>
  <p:tag name="KSO_WM_UNIT_LAYERLEVEL" val="1"/>
  <p:tag name="KSO_WM_TAG_VERSION" val="3.0"/>
  <p:tag name="KSO_WM_BEAUTIFY_FLAG" val="#wm#"/>
</p:tagLst>
</file>

<file path=ppt/tags/tag2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*i*10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1.xml><?xml version="1.0" encoding="utf-8"?>
<p:tagLst xmlns:p="http://schemas.openxmlformats.org/presentationml/2006/main">
  <p:tag name="KSO_WM_UNIT_ISCONTENTSTITLE" val="1"/>
  <p:tag name="KSO_WM_UNIT_ISNUMDGMTITLE" val="0"/>
  <p:tag name="KSO_WM_UNIT_PRESET_TEXT" val="标题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4*i*7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4*i*6"/>
  <p:tag name="KSO_WM_UNIT_LAYERLEVEL" val="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4*i*5"/>
  <p:tag name="KSO_WM_UNIT_LAYERLEVEL" val="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4*i*8"/>
  <p:tag name="KSO_WM_UNIT_LAYERLEVEL" val="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ISNUMDGMTITLE" val="0"/>
  <p:tag name="KSO_WM_UNIT_PRESET_TEXT" val="节编号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*i*8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6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副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7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1*i*9"/>
  <p:tag name="KSO_WM_UNIT_LAYERLEVEL" val="1"/>
  <p:tag name="KSO_WM_TAG_VERSION" val="3.0"/>
  <p:tag name="KSO_WM_BEAUTIFY_FLAG" val="#wm#"/>
</p:tagLst>
</file>

<file path=ppt/tags/tag7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1*i*4"/>
  <p:tag name="KSO_WM_UNIT_LAYERLEVEL" val="1"/>
  <p:tag name="KSO_WM_TAG_VERSION" val="3.0"/>
  <p:tag name="KSO_WM_BEAUTIFY_FLAG" val="#wm#"/>
</p:tagLst>
</file>

<file path=ppt/tags/tag7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7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1*i*5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1*i*7"/>
  <p:tag name="KSO_WM_UNIT_LAYERLEVEL" val="1"/>
  <p:tag name="KSO_WM_TAG_VERSION" val="3.0"/>
  <p:tag name="KSO_WM_BEAUTIFY_FLAG" val="#wm#"/>
</p:tagLst>
</file>

<file path=ppt/tags/tag8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1*i*8"/>
  <p:tag name="KSO_WM_UNIT_LAYERLEVEL" val="1"/>
  <p:tag name="KSO_WM_TAG_VERSION" val="3.0"/>
  <p:tag name="KSO_WM_BEAUTIFY_FLAG" val="#wm#"/>
</p:tagLst>
</file>

<file path=ppt/tags/tag8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3.0"/>
  <p:tag name="KSO_WM_BEAUTIFY_FLAG" val="#wm#"/>
</p:tagLst>
</file>

<file path=ppt/tags/tag8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8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8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8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88.xml><?xml version="1.0" encoding="utf-8"?>
<p:tagLst xmlns:p="http://schemas.openxmlformats.org/presentationml/2006/main">
  <p:tag name="KSO_WM_UNIT_ISNUMDGMTITLE" val="0"/>
  <p:tag name="KSO_WM_UNIT_SUBTYPE" val="g"/>
  <p:tag name="KSO_WM_UNIT_PRESET_TEXT" val="公司名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11*f*2"/>
  <p:tag name="KSO_WM_UNIT_LAYERLEVEL" val="1"/>
  <p:tag name="KSO_WM_TAG_VERSION" val="3.0"/>
  <p:tag name="KSO_WM_BEAUTIFY_FLAG" val="#wm#"/>
</p:tagLst>
</file>

<file path=ppt/tags/tag89.xml><?xml version="1.0" encoding="utf-8"?>
<p:tagLst xmlns:p="http://schemas.openxmlformats.org/presentationml/2006/main">
  <p:tag name="KSO_WM_UNIT_ISNUMDGMTITLE" val="0"/>
  <p:tag name="KSO_WM_UNIT_SUBTYPE" val="b"/>
  <p:tag name="KSO_WM_UNIT_PRESET_TEXT" val="署名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*i*9"/>
  <p:tag name="KSO_WM_UNIT_LAYERLEVEL" val="1"/>
  <p:tag name="KSO_WM_TAG_VERSION" val="3.0"/>
  <p:tag name="KSO_WM_BEAUTIFY_FLAG" val="#wm#"/>
</p:tagLst>
</file>

<file path=ppt/tags/tag9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9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9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9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0*i*4"/>
  <p:tag name="KSO_WM_UNIT_LAYERLEVEL" val="1"/>
  <p:tag name="KSO_WM_TAG_VERSION" val="3.0"/>
  <p:tag name="KSO_WM_BEAUTIFY_FLAG" val="#wm#"/>
</p:tagLst>
</file>

<file path=ppt/tags/tag9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112"/>
</p:tagLst>
</file>

<file path=ppt/tags/tag95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VALUE" val="35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112"/>
</p:tagLst>
</file>

<file path=ppt/tags/tag9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112"/>
</p:tagLst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0313-13">
      <a:dk1>
        <a:srgbClr val="333333"/>
      </a:dk1>
      <a:lt1>
        <a:sysClr val="window" lastClr="FFFFFF"/>
      </a:lt1>
      <a:dk2>
        <a:srgbClr val="1D1D1D"/>
      </a:dk2>
      <a:lt2>
        <a:srgbClr val="F1FAF4"/>
      </a:lt2>
      <a:accent1>
        <a:srgbClr val="80D290"/>
      </a:accent1>
      <a:accent2>
        <a:srgbClr val="9CDC5C"/>
      </a:accent2>
      <a:accent3>
        <a:srgbClr val="F2BA02"/>
      </a:accent3>
      <a:accent4>
        <a:srgbClr val="7FD9EA"/>
      </a:accent4>
      <a:accent5>
        <a:srgbClr val="4CB3D8"/>
      </a:accent5>
      <a:accent6>
        <a:srgbClr val="5672FF"/>
      </a:accent6>
      <a:hlink>
        <a:srgbClr val="0026E5"/>
      </a:hlink>
      <a:folHlink>
        <a:srgbClr val="7E1FAD"/>
      </a:folHlink>
    </a:clrScheme>
    <a:fontScheme name="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 lnSpcReduction="10000"/>
      </a:bodyPr>
      <a:lstStyle>
        <a:defPPr algn="l">
          <a:lnSpc>
            <a:spcPct val="140000"/>
          </a:lnSpc>
          <a:defRPr sz="20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6681</Words>
  <Application>WPS Presentation</Application>
  <PresentationFormat>Экран (4:3)</PresentationFormat>
  <Paragraphs>266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SimSun</vt:lpstr>
      <vt:lpstr>Wingdings</vt:lpstr>
      <vt:lpstr>江城圆体 400W</vt:lpstr>
      <vt:lpstr>Times New Roman</vt:lpstr>
      <vt:lpstr>Charis SIL</vt:lpstr>
      <vt:lpstr>Segoe Print</vt:lpstr>
      <vt:lpstr>Crimson Text SemiBold</vt:lpstr>
      <vt:lpstr>Microsoft YaHei</vt:lpstr>
      <vt:lpstr>Arial Unicode MS</vt:lpstr>
      <vt:lpstr>Calibri</vt:lpstr>
      <vt:lpstr>Green Color</vt:lpstr>
      <vt:lpstr>Office Theme</vt:lpstr>
      <vt:lpstr>Аrticles</vt:lpstr>
      <vt:lpstr>Articles  </vt:lpstr>
      <vt:lpstr>a / an</vt:lpstr>
      <vt:lpstr>Применение артикля A / AN</vt:lpstr>
      <vt:lpstr>Применение артикля A / AN</vt:lpstr>
      <vt:lpstr>Применение артикля THE</vt:lpstr>
      <vt:lpstr>Применение артикля THE</vt:lpstr>
      <vt:lpstr>No article (ø)          Отсутствие артикля</vt:lpstr>
      <vt:lpstr>Write sentences, use a /an or the where necessary.</vt:lpstr>
      <vt:lpstr>Other ways of using articles</vt:lpstr>
      <vt:lpstr>Применение артикля THE</vt:lpstr>
      <vt:lpstr>Применение артикля THE</vt:lpstr>
      <vt:lpstr>Применение артикля THE</vt:lpstr>
      <vt:lpstr>Случаи употребления   No article (ø)</vt:lpstr>
      <vt:lpstr>Случаи употребления   No article (ø)</vt:lpstr>
      <vt:lpstr>Complete the sentences. Use the if necessary.</vt:lpstr>
      <vt:lpstr>Write sentences, use the where necessary.</vt:lpstr>
      <vt:lpstr>Articles with names of places.</vt:lpstr>
      <vt:lpstr>Articles with names of places.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articles</dc:title>
  <dc:creator>1</dc:creator>
  <cp:lastModifiedBy>Lenovo</cp:lastModifiedBy>
  <cp:revision>45</cp:revision>
  <dcterms:created xsi:type="dcterms:W3CDTF">2009-07-29T09:04:00Z</dcterms:created>
  <dcterms:modified xsi:type="dcterms:W3CDTF">2024-10-04T11:51:29Z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19CBC9A0308E49D49B9A4B766B472888_12</vt:lpwstr>
  </property>
  <property fmtid="{D5CDD505-2E9C-101B-9397-08002B2CF9AE}" pid="3" name="KSOProductBuildVer">
    <vt:lpwstr>1049-12.2.0.17562</vt:lpwstr>
  </property>
</Properties>
</file>