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80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ВОЗРОЖДЕНИЯ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УСТОЙЧИВОГО РАЗВИТИЯ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br>
              <a:rPr lang="ru-RU" sz="1400" b="1" dirty="0"/>
            </a:b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411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ZAVUCHVR</cp:lastModifiedBy>
  <cp:revision>435</cp:revision>
  <cp:lastPrinted>2026-03-23T07:48:24Z</cp:lastPrinted>
  <dcterms:created xsi:type="dcterms:W3CDTF">2024-07-24T10:48:12Z</dcterms:created>
  <dcterms:modified xsi:type="dcterms:W3CDTF">2026-04-14T15:11:23Z</dcterms:modified>
</cp:coreProperties>
</file>