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>
        <p:scale>
          <a:sx n="66" d="100"/>
          <a:sy n="66" d="100"/>
        </p:scale>
        <p:origin x="1488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89F-F054-487D-B2F8-B591B6819DD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FF32-BB5F-4FA9-B1C0-0973DBDB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83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89F-F054-487D-B2F8-B591B6819DD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FF32-BB5F-4FA9-B1C0-0973DBDB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1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89F-F054-487D-B2F8-B591B6819DD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FF32-BB5F-4FA9-B1C0-0973DBDB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3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89F-F054-487D-B2F8-B591B6819DD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FF32-BB5F-4FA9-B1C0-0973DBDB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4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89F-F054-487D-B2F8-B591B6819DD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FF32-BB5F-4FA9-B1C0-0973DBDB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6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89F-F054-487D-B2F8-B591B6819DD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FF32-BB5F-4FA9-B1C0-0973DBDB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2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89F-F054-487D-B2F8-B591B6819DD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FF32-BB5F-4FA9-B1C0-0973DBDB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6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89F-F054-487D-B2F8-B591B6819DD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FF32-BB5F-4FA9-B1C0-0973DBDB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2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89F-F054-487D-B2F8-B591B6819DD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FF32-BB5F-4FA9-B1C0-0973DBDB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31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89F-F054-487D-B2F8-B591B6819DD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FF32-BB5F-4FA9-B1C0-0973DBDB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4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89F-F054-487D-B2F8-B591B6819DD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FF32-BB5F-4FA9-B1C0-0973DBDB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1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6189F-F054-487D-B2F8-B591B6819DD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AFF32-BB5F-4FA9-B1C0-0973DBDB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1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ледно зеленый фон изображения — Бесплатная загрузка на Magnific (ранее  Freepik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914" y="-241957"/>
            <a:ext cx="13447470" cy="75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xn--15-flcdkrvfs0a1f.xn--90ais/wp-content/uploads/2018/01/888-1280x640-e1702039602826-1024x3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818" y="627341"/>
            <a:ext cx="4988317" cy="23145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821" y="1895456"/>
            <a:ext cx="4333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Быть достойным гражданином </a:t>
            </a:r>
            <a:r>
              <a:rPr lang="ru-RU" sz="10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Республики</a:t>
            </a:r>
          </a:p>
          <a:p>
            <a:pPr>
              <a:spcAft>
                <a:spcPts val="0"/>
              </a:spcAft>
            </a:pPr>
            <a:r>
              <a:rPr lang="ru-RU" sz="10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Беларусь – </a:t>
            </a:r>
            <a:r>
              <a:rPr lang="ru-RU" sz="10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быть </a:t>
            </a:r>
            <a:r>
              <a:rPr lang="ru-RU" sz="10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преданным своей </a:t>
            </a:r>
            <a:r>
              <a:rPr lang="ru-RU" sz="10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Родине</a:t>
            </a:r>
            <a:endParaRPr lang="en-US" sz="1000" b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Цифры и факты: Беларусь становится все более узнаваемой в мир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481" y="2359308"/>
            <a:ext cx="1019856" cy="7648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5462" y="4005654"/>
            <a:ext cx="50452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9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Быть достойным гражданином Республики Беларусь </a:t>
            </a:r>
            <a:r>
              <a:rPr lang="ru-RU" sz="900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</a:p>
          <a:p>
            <a:pPr algn="ctr">
              <a:spcAft>
                <a:spcPts val="0"/>
              </a:spcAft>
            </a:pPr>
            <a:r>
              <a:rPr lang="ru-RU" sz="900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чтить </a:t>
            </a:r>
            <a:r>
              <a:rPr lang="ru-RU" sz="9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законы </a:t>
            </a:r>
            <a:r>
              <a:rPr lang="ru-RU" sz="900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своего государства</a:t>
            </a:r>
            <a:r>
              <a:rPr lang="ru-RU" sz="9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9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брать на себя </a:t>
            </a:r>
            <a:endParaRPr lang="ru-RU" sz="900" dirty="0" smtClean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900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ответственность за </a:t>
            </a:r>
            <a:r>
              <a:rPr lang="ru-RU" sz="9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будущую судьбу своей страны</a:t>
            </a:r>
            <a:endParaRPr lang="en-US" sz="900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1759" y="4893398"/>
            <a:ext cx="41573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Быть </a:t>
            </a:r>
            <a:r>
              <a:rPr lang="ru-RU" sz="9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достойным гражданином </a:t>
            </a:r>
            <a:r>
              <a:rPr lang="ru-RU" sz="9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Республики Беларусь </a:t>
            </a:r>
            <a:r>
              <a:rPr lang="ru-RU" sz="9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br>
              <a:rPr lang="ru-RU" sz="9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9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значит </a:t>
            </a:r>
            <a:r>
              <a:rPr lang="ru-RU" sz="9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грамотно пользоваться своими правами</a:t>
            </a:r>
            <a:r>
              <a:rPr lang="ru-RU" sz="9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ru-RU" sz="9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9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честно и добросовестно исполнять свои обязанности   </a:t>
            </a:r>
            <a:endParaRPr lang="en-US" sz="900" b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98477" y="5918167"/>
            <a:ext cx="389468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Быть достойным  </a:t>
            </a:r>
            <a:r>
              <a:rPr lang="ru-RU" sz="9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гражданином Республики Беларусь </a:t>
            </a:r>
            <a:r>
              <a:rPr lang="ru-RU" sz="9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br>
              <a:rPr lang="ru-RU" sz="9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9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значит знать и уважать историю своей страны</a:t>
            </a:r>
            <a:r>
              <a:rPr lang="ru-RU" sz="9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ru-RU" sz="9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9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белорусского народа</a:t>
            </a:r>
            <a:endParaRPr lang="en-US" sz="900" b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Краткая история Беларус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32" y="4705502"/>
            <a:ext cx="951576" cy="7231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902420" y="1828842"/>
            <a:ext cx="425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9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Быть достойным гражданином Республики Беларусь – </a:t>
            </a:r>
            <a:r>
              <a:rPr lang="ru-RU" sz="9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9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9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значит </a:t>
            </a:r>
            <a:r>
              <a:rPr lang="ru-RU" sz="9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любую минуту быть </a:t>
            </a:r>
            <a:r>
              <a:rPr lang="ru-RU" sz="9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готовым защитить её </a:t>
            </a:r>
            <a:endParaRPr lang="en-US" sz="900" b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Фотогалерея события - Вооруженные Силы Республики Беларусь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465" y="2334434"/>
            <a:ext cx="1038957" cy="8836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452497" y="3915424"/>
            <a:ext cx="3771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Быть достойным гражданином Республики Беларусь </a:t>
            </a:r>
            <a:r>
              <a:rPr lang="ru-RU" sz="9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br>
              <a:rPr lang="ru-RU" sz="9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9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значит быть частью </a:t>
            </a:r>
            <a:r>
              <a:rPr lang="ru-RU" sz="9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белорусского общества</a:t>
            </a:r>
            <a:endParaRPr lang="en-US" sz="900" b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В Национальной библиотеке состоялась акция «Я — гражданин Республики  Беларусь»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1209210" y="3536861"/>
            <a:ext cx="949423" cy="8336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308652" y="5971095"/>
            <a:ext cx="376729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Быть </a:t>
            </a:r>
            <a:r>
              <a:rPr lang="ru-RU" sz="9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достойным гражданином </a:t>
            </a:r>
            <a:r>
              <a:rPr lang="ru-RU" sz="9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Республики Беларусь </a:t>
            </a:r>
            <a:r>
              <a:rPr lang="ru-RU" sz="9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br>
              <a:rPr lang="ru-RU" sz="9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9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значит разделять и поддерживать духовные </a:t>
            </a:r>
            <a:endParaRPr lang="ru-RU" sz="900" b="1" dirty="0" smtClean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9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ценности белорусского </a:t>
            </a:r>
            <a:r>
              <a:rPr lang="ru-RU" sz="9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общества</a:t>
            </a:r>
            <a:endParaRPr lang="en-US" sz="900" b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08652" y="5124111"/>
            <a:ext cx="3869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Быть </a:t>
            </a:r>
            <a:r>
              <a:rPr lang="ru-RU" sz="9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достойным гражданином </a:t>
            </a:r>
            <a:r>
              <a:rPr lang="ru-RU" sz="9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Республики </a:t>
            </a:r>
            <a:r>
              <a:rPr lang="ru-RU" sz="9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Беларусь </a:t>
            </a:r>
            <a:r>
              <a:rPr lang="ru-RU" sz="9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br>
              <a:rPr lang="ru-RU" sz="9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9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значит гордится достижениями </a:t>
            </a:r>
            <a:r>
              <a:rPr lang="ru-RU" sz="9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Беларуси</a:t>
            </a:r>
            <a:endParaRPr lang="en-US" sz="900" b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08652" y="4503872"/>
            <a:ext cx="3835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Быть </a:t>
            </a:r>
            <a:r>
              <a:rPr lang="ru-RU" sz="9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достойным гражданином </a:t>
            </a:r>
            <a:r>
              <a:rPr lang="ru-RU" sz="9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Республики Беларусь </a:t>
            </a:r>
            <a:r>
              <a:rPr lang="ru-RU" sz="9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br>
              <a:rPr lang="ru-RU" sz="9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9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значит </a:t>
            </a:r>
            <a:r>
              <a:rPr lang="ru-RU" sz="9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занимать активную гражданскую </a:t>
            </a:r>
            <a:r>
              <a:rPr lang="ru-RU" sz="9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позицию</a:t>
            </a:r>
            <a:endParaRPr lang="en-US" sz="900" b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Достижения Республики Беларусь - kirovsk.b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463" y="5181598"/>
            <a:ext cx="936525" cy="8731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Школа Активного Гражданин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079" y="4893398"/>
            <a:ext cx="1447484" cy="162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Символик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725" y="4340787"/>
            <a:ext cx="859969" cy="8263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Семейные традиции в белорусской культуре - ГУО &quot;Средняя школа №9 г. Мозыря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669" y="5971095"/>
            <a:ext cx="925231" cy="8150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358900" y="197783"/>
            <a:ext cx="10833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763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учреждение образования «Средняя школа №15 г. Могилева» </a:t>
            </a:r>
            <a:endParaRPr lang="en-US" b="1" dirty="0">
              <a:solidFill>
                <a:srgbClr val="007635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26465" y="301858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763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Виртуальный альбом активного гражданина «Быть достойным гражданином Республики Беларусь – значит…..»</a:t>
            </a:r>
            <a:endParaRPr lang="en-US" b="1" dirty="0">
              <a:solidFill>
                <a:srgbClr val="007635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214" name="Picture 22" descr="З Днём Незалежнасцi, родная Беларусь! - Новости Столина и Столинского  района | Районная газета Навiны Палесс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56" y="5633626"/>
            <a:ext cx="866984" cy="845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6" name="Picture 24" descr="Год с обновлённой Конституцией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4" y="3756898"/>
            <a:ext cx="1014429" cy="9104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53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Бледно зеленый фон изображения — Бесплатная загрузка на Magnific (ранее  Freepik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75"/>
            <a:ext cx="12232177" cy="68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1950" y="41960"/>
            <a:ext cx="11334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Быть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достойным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гражданином Республики Беларусь 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значит 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занимать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активную 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гражданскую позицию</a:t>
            </a:r>
            <a:endParaRPr lang="en-US" b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21.05.2026 (1)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753225"/>
            <a:ext cx="5400000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21.05.2026 (7)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900" y="803004"/>
            <a:ext cx="5400000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21.05.2026 (5)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768162"/>
            <a:ext cx="5400000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21.05.2026 (2)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900" y="3768162"/>
            <a:ext cx="5400000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3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51" y="1825625"/>
            <a:ext cx="9408298" cy="4351338"/>
          </a:xfrm>
        </p:spPr>
      </p:pic>
      <p:pic>
        <p:nvPicPr>
          <p:cNvPr id="5" name="Picture 2" descr="Бледно зеленый фон изображения — Бесплатная загрузка на Magnific (ранее  Freepik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77" y="0"/>
            <a:ext cx="12232177" cy="68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70000" y="230188"/>
            <a:ext cx="10350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Быть 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достойным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гражданином 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Республики Беларусь – </a:t>
            </a:r>
            <a:b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быть преданным своей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одине</a:t>
            </a:r>
            <a:endParaRPr lang="en-US" b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4" y="861025"/>
            <a:ext cx="5400000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726" y="861025"/>
            <a:ext cx="5400000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098"/>
            <a:ext cx="5400000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726" y="3875962"/>
            <a:ext cx="5400000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9510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4" name="Picture 2" descr="Бледно зеленый фон изображения — Бесплатная загрузка на Magnific (ранее  Freepik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2177" cy="68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0"/>
            <a:ext cx="10687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Быть достойным гражданином Республики Беларусь 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чтить законы 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своего государства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брать на себя ответственность </a:t>
            </a:r>
            <a:br>
              <a:rPr lang="ru-RU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будущую судьбу своей страны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5" y="1027906"/>
            <a:ext cx="5400000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250" y="1018977"/>
            <a:ext cx="5400000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5" y="3898977"/>
            <a:ext cx="5400000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78000"/>
            <a:ext cx="5400000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7542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Бледно зеленый фон изображения — Бесплатная загрузка на Magnific (ранее  Freepik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501" y="-279400"/>
            <a:ext cx="12887502" cy="72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27.02.2025 (1)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575" y="1407886"/>
            <a:ext cx="5673866" cy="33412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381000" y="7880"/>
            <a:ext cx="11620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Быть 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достойным гражданином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Республики Беларусь – 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значит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грамотно пользоваться 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своими правами, честно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добросовестно исполнять свои обязанности   </a:t>
            </a:r>
            <a:endParaRPr lang="en-US" b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7.02.2025 (5)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217" y="2728685"/>
            <a:ext cx="6120000" cy="34482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05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Бледно зеленый фон изображения — Бесплатная загрузка на Magnific (ранее  Freepik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25"/>
            <a:ext cx="12232177" cy="68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07.05.2026 (1)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045" r="13105"/>
          <a:stretch/>
        </p:blipFill>
        <p:spPr bwMode="auto">
          <a:xfrm>
            <a:off x="328446" y="924471"/>
            <a:ext cx="5040000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6712" y="211932"/>
            <a:ext cx="11458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Быть достойным 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гражданином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Республики Беларусь 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значит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знать и уважать историю 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своей страны,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белорусского народа</a:t>
            </a:r>
            <a:endParaRPr lang="en-US" b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07.05.2026 (4)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1" t="13036"/>
          <a:stretch/>
        </p:blipFill>
        <p:spPr bwMode="auto">
          <a:xfrm>
            <a:off x="6988732" y="924471"/>
            <a:ext cx="5040000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07.05.2026 (2)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3804471"/>
            <a:ext cx="5040000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07.05.2026 (4)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732" y="3804471"/>
            <a:ext cx="5040000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27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Бледно зеленый фон изображения — Бесплатная загрузка на Magnific (ранее  Freepik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25"/>
            <a:ext cx="12232177" cy="68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94460" y="103515"/>
            <a:ext cx="926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Быть достойным гражданином Республики Беларусь – 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значит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любую минуту быть готовым защитить её </a:t>
            </a:r>
            <a:endParaRPr lang="en-US" b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29.01.2026 (4)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884783"/>
            <a:ext cx="5400000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29.01.2026 (1)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88" y="928714"/>
            <a:ext cx="5400000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9.01.2026 (8)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50" y="3871391"/>
            <a:ext cx="5400000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29.01.2026 (5)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88" y="3886499"/>
            <a:ext cx="5400000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26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Бледно зеленый фон изображения — Бесплатная загрузка на Magnific (ранее  Freepik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25"/>
            <a:ext cx="12232177" cy="68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04576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Быть достойным гражданином 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Республики Беларусь – значит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быть </a:t>
            </a:r>
            <a:endParaRPr lang="ru-RU" b="1" dirty="0" smtClean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частью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белорусского общества</a:t>
            </a:r>
            <a:endParaRPr lang="en-US" b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26.02.2026 (1)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24453"/>
            <a:ext cx="5400000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26.02.2026 (3)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900" y="885844"/>
            <a:ext cx="5400000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26.02.2026 (4)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61327"/>
            <a:ext cx="5400000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26.02.2026 (7)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900" y="3869804"/>
            <a:ext cx="5400000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8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Бледно зеленый фон изображения — Бесплатная загрузка на Magnific (ранее  Freepik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25"/>
            <a:ext cx="12232177" cy="68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6700" y="0"/>
            <a:ext cx="11925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Быть 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достойным гражданином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Республики Беларусь 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значит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разделять и поддерживать духовные ценности 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белорусского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общества</a:t>
            </a:r>
            <a:endParaRPr lang="en-US" b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31.03.2026 (1)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011456"/>
            <a:ext cx="5400000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31.03.2026 (2)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011456"/>
            <a:ext cx="5400000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31.03.2026 (5)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934728"/>
            <a:ext cx="5400000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31.03.2026 (4)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934728"/>
            <a:ext cx="5400000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66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Бледно зеленый фон изображения — Бесплатная загрузка на Magnific (ранее  Freepik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25"/>
            <a:ext cx="12232177" cy="68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9100" y="230188"/>
            <a:ext cx="10934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Быть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достойным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гражданином Республики Беларуси 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значит гордится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достижениями Беларуси</a:t>
            </a:r>
            <a:endParaRPr lang="en-US" b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22.04.2026 (1)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987259"/>
            <a:ext cx="5400000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22.04.2026 (7)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638" y="1011390"/>
            <a:ext cx="5400000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22.04.2026 (6)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923384"/>
            <a:ext cx="5400000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22.04.2026 (2)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638" y="3978000"/>
            <a:ext cx="5400000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9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216</Words>
  <Application>Microsoft Office PowerPoint</Application>
  <PresentationFormat>Широкоэкранный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32</cp:revision>
  <dcterms:created xsi:type="dcterms:W3CDTF">2026-05-28T06:36:50Z</dcterms:created>
  <dcterms:modified xsi:type="dcterms:W3CDTF">2026-05-28T10:52:16Z</dcterms:modified>
</cp:coreProperties>
</file>